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0"/>
  </p:notesMasterIdLst>
  <p:handoutMasterIdLst>
    <p:handoutMasterId r:id="rId21"/>
  </p:handoutMasterIdLst>
  <p:sldIdLst>
    <p:sldId id="277" r:id="rId5"/>
    <p:sldId id="257" r:id="rId6"/>
    <p:sldId id="259" r:id="rId7"/>
    <p:sldId id="284" r:id="rId8"/>
    <p:sldId id="264" r:id="rId9"/>
    <p:sldId id="283" r:id="rId10"/>
    <p:sldId id="281" r:id="rId11"/>
    <p:sldId id="278" r:id="rId12"/>
    <p:sldId id="286" r:id="rId13"/>
    <p:sldId id="267" r:id="rId14"/>
    <p:sldId id="258" r:id="rId15"/>
    <p:sldId id="260" r:id="rId16"/>
    <p:sldId id="285" r:id="rId17"/>
    <p:sldId id="275" r:id="rId18"/>
    <p:sldId id="28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slide" Target="slides/slide9.xml" Id="rId13" /><Relationship Type="http://schemas.openxmlformats.org/officeDocument/2006/relationships/slide" Target="slides/slide14.xml" Id="rId18" /><Relationship Type="http://schemas.openxmlformats.org/officeDocument/2006/relationships/customXml" Target="../customXml/item3.xml" Id="rId3" /><Relationship Type="http://schemas.openxmlformats.org/officeDocument/2006/relationships/handoutMaster" Target="handoutMasters/handoutMaster1.xml" Id="rId21"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slide" Target="slides/slide13.xml" Id="rId17" /><Relationship Type="http://schemas.openxmlformats.org/officeDocument/2006/relationships/tableStyles" Target="tableStyles.xml" Id="rId25" /><Relationship Type="http://schemas.openxmlformats.org/officeDocument/2006/relationships/customXml" Target="../customXml/item2.xml" Id="rId2" /><Relationship Type="http://schemas.openxmlformats.org/officeDocument/2006/relationships/slide" Target="slides/slide12.xml" Id="rId16" /><Relationship Type="http://schemas.openxmlformats.org/officeDocument/2006/relationships/notesMaster" Target="notesMasters/notesMaster1.xml" Id="rId20"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theme" Target="theme/theme1.xml" Id="rId24" /><Relationship Type="http://schemas.openxmlformats.org/officeDocument/2006/relationships/slide" Target="slides/slide1.xml" Id="rId5" /><Relationship Type="http://schemas.openxmlformats.org/officeDocument/2006/relationships/slide" Target="slides/slide11.xml" Id="rId15" /><Relationship Type="http://schemas.openxmlformats.org/officeDocument/2006/relationships/viewProps" Target="viewProps.xml" Id="rId23" /><Relationship Type="http://schemas.openxmlformats.org/officeDocument/2006/relationships/slide" Target="slides/slide6.xml" Id="rId10" /><Relationship Type="http://schemas.openxmlformats.org/officeDocument/2006/relationships/slide" Target="slides/slide15.xml" Id="rId19"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presProps" Target="presProps.xml" Id="rId22" /><Relationship Type="http://schemas.microsoft.com/office/2018/10/relationships/authors" Target="authors.xml" Id="rId27"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A3114B-0CDD-4419-A4DE-E0C29A2AE1A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FC25048-78D1-4821-8E2B-7A77CCA12F8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6252186-C111-43A8-A0F7-F77FFDE4DF82}" type="datetimeFigureOut">
              <a:rPr lang="en-US" smtClean="0"/>
              <a:t>11/10/2024</a:t>
            </a:fld>
            <a:endParaRPr lang="en-US"/>
          </a:p>
        </p:txBody>
      </p:sp>
      <p:sp>
        <p:nvSpPr>
          <p:cNvPr id="4" name="Footer Placeholder 3">
            <a:extLst>
              <a:ext uri="{FF2B5EF4-FFF2-40B4-BE49-F238E27FC236}">
                <a16:creationId xmlns:a16="http://schemas.microsoft.com/office/drawing/2014/main" id="{01924695-047D-4CC8-8801-1AA37457E7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0F00293-63F6-438D-A9A8-024975FD55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56CFAD-C154-4C9C-AD01-665A5055065E}" type="slidenum">
              <a:rPr lang="en-US" smtClean="0"/>
              <a:t>‹#›</a:t>
            </a:fld>
            <a:endParaRPr lang="en-US"/>
          </a:p>
        </p:txBody>
      </p:sp>
    </p:spTree>
    <p:extLst>
      <p:ext uri="{BB962C8B-B14F-4D97-AF65-F5344CB8AC3E}">
        <p14:creationId xmlns:p14="http://schemas.microsoft.com/office/powerpoint/2010/main" val="39978791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2BBB5B-F3DE-41D7-B279-483D20E8E363}" type="datetimeFigureOut">
              <a:rPr lang="en-US" smtClean="0"/>
              <a:t>11/10/2024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B62BC0-7DC4-4569-951D-2BB9475345C6}" type="slidenum">
              <a:rPr lang="en-US" smtClean="0"/>
              <a:t>‹#›</a:t>
            </a:fld>
            <a:endParaRPr lang="en-US"/>
          </a:p>
        </p:txBody>
      </p:sp>
    </p:spTree>
    <p:extLst>
      <p:ext uri="{BB962C8B-B14F-4D97-AF65-F5344CB8AC3E}">
        <p14:creationId xmlns:p14="http://schemas.microsoft.com/office/powerpoint/2010/main" val="33446415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A325D4D-835D-41B6-9B16-A090AA088329}"/>
              </a:ext>
            </a:extLst>
          </p:cNvPr>
          <p:cNvSpPr>
            <a:spLocks noGrp="1"/>
          </p:cNvSpPr>
          <p:nvPr>
            <p:ph type="pic" sz="quarter" idx="10" hasCustomPrompt="1"/>
          </p:nvPr>
        </p:nvSpPr>
        <p:spPr>
          <a:xfrm>
            <a:off x="0" y="0"/>
            <a:ext cx="12192000" cy="6858000"/>
          </a:xfrm>
          <a:prstGeom prst="rect">
            <a:avLst/>
          </a:prstGeom>
        </p:spPr>
        <p:txBody>
          <a:bodyPr/>
          <a:lstStyle>
            <a:lvl1pPr marL="0" indent="0" algn="ctr">
              <a:buNone/>
              <a:defRPr/>
            </a:lvl1pPr>
          </a:lstStyle>
          <a:p>
            <a:r>
              <a:rPr lang="en-US"/>
              <a:t>Click to add photo</a:t>
            </a:r>
          </a:p>
        </p:txBody>
      </p:sp>
      <p:sp>
        <p:nvSpPr>
          <p:cNvPr id="3" name="Title 2">
            <a:extLst>
              <a:ext uri="{FF2B5EF4-FFF2-40B4-BE49-F238E27FC236}">
                <a16:creationId xmlns:a16="http://schemas.microsoft.com/office/drawing/2014/main" id="{D1D87D16-A856-42F4-9D8C-A0C1D482E52D}"/>
              </a:ext>
            </a:extLst>
          </p:cNvPr>
          <p:cNvSpPr>
            <a:spLocks noGrp="1"/>
          </p:cNvSpPr>
          <p:nvPr>
            <p:ph type="title" hasCustomPrompt="1"/>
          </p:nvPr>
        </p:nvSpPr>
        <p:spPr>
          <a:xfrm>
            <a:off x="0" y="2442052"/>
            <a:ext cx="12192000" cy="1425257"/>
          </a:xfrm>
          <a:prstGeom prst="rect">
            <a:avLst/>
          </a:prstGeom>
          <a:solidFill>
            <a:schemeClr val="accent4">
              <a:lumMod val="50000"/>
              <a:alpha val="55000"/>
            </a:schemeClr>
          </a:solidFill>
        </p:spPr>
        <p:txBody>
          <a:bodyPr anchor="ctr"/>
          <a:lstStyle>
            <a:lvl1pPr algn="ctr">
              <a:defRPr sz="6000" cap="all" spc="100" baseline="0">
                <a:solidFill>
                  <a:schemeClr val="accent1"/>
                </a:solidFill>
              </a:defRPr>
            </a:lvl1pPr>
          </a:lstStyle>
          <a:p>
            <a:r>
              <a:rPr lang="en-US"/>
              <a:t>Add title</a:t>
            </a:r>
          </a:p>
        </p:txBody>
      </p:sp>
      <p:sp>
        <p:nvSpPr>
          <p:cNvPr id="12" name="Text Placeholder 10">
            <a:extLst>
              <a:ext uri="{FF2B5EF4-FFF2-40B4-BE49-F238E27FC236}">
                <a16:creationId xmlns:a16="http://schemas.microsoft.com/office/drawing/2014/main" id="{BD39BB44-64AC-49A7-8555-2CC62AD7C2D6}"/>
              </a:ext>
            </a:extLst>
          </p:cNvPr>
          <p:cNvSpPr>
            <a:spLocks noGrp="1"/>
          </p:cNvSpPr>
          <p:nvPr>
            <p:ph type="body" sz="quarter" idx="12" hasCustomPrompt="1"/>
          </p:nvPr>
        </p:nvSpPr>
        <p:spPr>
          <a:xfrm>
            <a:off x="0" y="3867309"/>
            <a:ext cx="12192000" cy="1036320"/>
          </a:xfrm>
          <a:prstGeom prst="rect">
            <a:avLst/>
          </a:prstGeom>
          <a:solidFill>
            <a:schemeClr val="accent4">
              <a:lumMod val="50000"/>
              <a:alpha val="55000"/>
            </a:schemeClr>
          </a:solidFill>
        </p:spPr>
        <p:txBody>
          <a:bodyPr anchor="ctr"/>
          <a:lstStyle>
            <a:lvl1pPr marL="0" indent="0" algn="ctr">
              <a:buNone/>
              <a:defRPr sz="2400" cap="none" spc="100" baseline="0">
                <a:solidFill>
                  <a:schemeClr val="bg1"/>
                </a:solidFill>
                <a:latin typeface="+mn-lt"/>
              </a:defRPr>
            </a:lvl1pPr>
          </a:lstStyle>
          <a:p>
            <a:pPr lvl="0"/>
            <a:r>
              <a:rPr lang="en-US"/>
              <a:t>Click to add subtitle</a:t>
            </a:r>
          </a:p>
        </p:txBody>
      </p:sp>
      <p:sp>
        <p:nvSpPr>
          <p:cNvPr id="2" name="Rectangle 1">
            <a:extLst>
              <a:ext uri="{FF2B5EF4-FFF2-40B4-BE49-F238E27FC236}">
                <a16:creationId xmlns:a16="http://schemas.microsoft.com/office/drawing/2014/main" id="{9F51AF15-A085-49C8-ABEC-EF90E7D7B280}"/>
              </a:ext>
              <a:ext uri="{C183D7F6-B498-43B3-948B-1728B52AA6E4}">
                <adec:decorative xmlns:adec="http://schemas.microsoft.com/office/drawing/2017/decorative" val="1"/>
              </a:ext>
            </a:extLst>
          </p:cNvPr>
          <p:cNvSpPr/>
          <p:nvPr userDrawn="1"/>
        </p:nvSpPr>
        <p:spPr>
          <a:xfrm>
            <a:off x="3192779" y="2325925"/>
            <a:ext cx="5806440" cy="1596549"/>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2036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bout U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1E109A-BBBE-498A-AC65-464AAF5710C4}"/>
              </a:ext>
            </a:extLst>
          </p:cNvPr>
          <p:cNvSpPr>
            <a:spLocks noGrp="1"/>
          </p:cNvSpPr>
          <p:nvPr>
            <p:ph type="title" hasCustomPrompt="1"/>
          </p:nvPr>
        </p:nvSpPr>
        <p:spPr>
          <a:xfrm>
            <a:off x="1526874" y="1329829"/>
            <a:ext cx="2043713" cy="640698"/>
          </a:xfrm>
          <a:prstGeom prst="rect">
            <a:avLst/>
          </a:prstGeom>
          <a:ln w="28575">
            <a:solidFill>
              <a:schemeClr val="accent2"/>
            </a:solidFill>
          </a:ln>
        </p:spPr>
        <p:txBody>
          <a:bodyPr anchor="ctr"/>
          <a:lstStyle>
            <a:lvl1pPr algn="ctr">
              <a:lnSpc>
                <a:spcPct val="100000"/>
              </a:lnSpc>
              <a:defRPr sz="2400" cap="all" spc="100" baseline="0">
                <a:solidFill>
                  <a:schemeClr val="accent2"/>
                </a:solidFill>
              </a:defRPr>
            </a:lvl1pPr>
          </a:lstStyle>
          <a:p>
            <a:r>
              <a:rPr lang="en-US"/>
              <a:t>title</a:t>
            </a:r>
          </a:p>
        </p:txBody>
      </p:sp>
      <p:sp>
        <p:nvSpPr>
          <p:cNvPr id="10" name="Text Placeholder 10">
            <a:extLst>
              <a:ext uri="{FF2B5EF4-FFF2-40B4-BE49-F238E27FC236}">
                <a16:creationId xmlns:a16="http://schemas.microsoft.com/office/drawing/2014/main" id="{7408009F-7441-4960-8688-598E5537784A}"/>
              </a:ext>
            </a:extLst>
          </p:cNvPr>
          <p:cNvSpPr>
            <a:spLocks noGrp="1"/>
          </p:cNvSpPr>
          <p:nvPr>
            <p:ph type="body" sz="quarter" idx="12" hasCustomPrompt="1"/>
          </p:nvPr>
        </p:nvSpPr>
        <p:spPr>
          <a:xfrm>
            <a:off x="4412513" y="808353"/>
            <a:ext cx="6341212" cy="1682433"/>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8" name="Picture Placeholder 7">
            <a:extLst>
              <a:ext uri="{FF2B5EF4-FFF2-40B4-BE49-F238E27FC236}">
                <a16:creationId xmlns:a16="http://schemas.microsoft.com/office/drawing/2014/main" id="{0721A019-F5C2-4A15-A6AE-C03209D1D7DB}"/>
              </a:ext>
            </a:extLst>
          </p:cNvPr>
          <p:cNvSpPr>
            <a:spLocks noGrp="1"/>
          </p:cNvSpPr>
          <p:nvPr>
            <p:ph type="pic" sz="quarter" idx="10" hasCustomPrompt="1"/>
          </p:nvPr>
        </p:nvSpPr>
        <p:spPr>
          <a:xfrm>
            <a:off x="0" y="3234519"/>
            <a:ext cx="12192000" cy="3623481"/>
          </a:xfrm>
          <a:prstGeom prst="rect">
            <a:avLst/>
          </a:prstGeom>
        </p:spPr>
        <p:txBody>
          <a:bodyPr/>
          <a:lstStyle>
            <a:lvl1pPr marL="0" indent="0" algn="ctr">
              <a:buNone/>
              <a:defRPr/>
            </a:lvl1pPr>
          </a:lstStyle>
          <a:p>
            <a:r>
              <a:rPr lang="en-US"/>
              <a:t>Click to add photo</a:t>
            </a:r>
          </a:p>
        </p:txBody>
      </p:sp>
      <p:sp>
        <p:nvSpPr>
          <p:cNvPr id="11" name="Date Placeholder 3">
            <a:extLst>
              <a:ext uri="{FF2B5EF4-FFF2-40B4-BE49-F238E27FC236}">
                <a16:creationId xmlns:a16="http://schemas.microsoft.com/office/drawing/2014/main" id="{CFE1DF53-32D0-456E-8221-7FCD23325D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a:t>20XX</a:t>
            </a:r>
          </a:p>
        </p:txBody>
      </p:sp>
      <p:sp>
        <p:nvSpPr>
          <p:cNvPr id="12" name="Footer Placeholder 4">
            <a:extLst>
              <a:ext uri="{FF2B5EF4-FFF2-40B4-BE49-F238E27FC236}">
                <a16:creationId xmlns:a16="http://schemas.microsoft.com/office/drawing/2014/main" id="{DC108F1B-58C5-43B6-8251-B1392CA9A8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r>
              <a:rPr lang="en-US"/>
              <a:t>Pitch deck</a:t>
            </a:r>
          </a:p>
        </p:txBody>
      </p:sp>
      <p:sp>
        <p:nvSpPr>
          <p:cNvPr id="13" name="Slide Number Placeholder 5">
            <a:extLst>
              <a:ext uri="{FF2B5EF4-FFF2-40B4-BE49-F238E27FC236}">
                <a16:creationId xmlns:a16="http://schemas.microsoft.com/office/drawing/2014/main" id="{C530B1E0-03D4-4E5B-A2A7-903B17B306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1691211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roblem">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E3FCFFF-5934-4C8D-A4B0-6B19C662D8BA}"/>
              </a:ext>
              <a:ext uri="{C183D7F6-B498-43B3-948B-1728B52AA6E4}">
                <adec:decorative xmlns:adec="http://schemas.microsoft.com/office/drawing/2017/decorative" val="1"/>
              </a:ext>
            </a:extLst>
          </p:cNvPr>
          <p:cNvSpPr/>
          <p:nvPr userDrawn="1"/>
        </p:nvSpPr>
        <p:spPr>
          <a:xfrm>
            <a:off x="0" y="-13651"/>
            <a:ext cx="3701436" cy="6858000"/>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20FC4D-FDE2-42C3-B907-27B071B649CC}"/>
              </a:ext>
            </a:extLst>
          </p:cNvPr>
          <p:cNvSpPr>
            <a:spLocks noGrp="1"/>
          </p:cNvSpPr>
          <p:nvPr>
            <p:ph type="title" hasCustomPrompt="1"/>
          </p:nvPr>
        </p:nvSpPr>
        <p:spPr>
          <a:xfrm>
            <a:off x="914441" y="1332239"/>
            <a:ext cx="1871580" cy="640698"/>
          </a:xfrm>
          <a:prstGeom prst="rect">
            <a:avLst/>
          </a:prstGeom>
          <a:ln w="28575">
            <a:solidFill>
              <a:schemeClr val="accent2"/>
            </a:solidFill>
          </a:ln>
        </p:spPr>
        <p:txBody>
          <a:bodyPr anchor="ctr"/>
          <a:lstStyle>
            <a:lvl1pPr algn="ctr">
              <a:defRPr sz="2400" cap="all" spc="100" baseline="0">
                <a:solidFill>
                  <a:schemeClr val="accent2"/>
                </a:solidFill>
              </a:defRPr>
            </a:lvl1pPr>
          </a:lstStyle>
          <a:p>
            <a:r>
              <a:rPr lang="en-US"/>
              <a:t>Title</a:t>
            </a:r>
          </a:p>
        </p:txBody>
      </p:sp>
      <p:sp>
        <p:nvSpPr>
          <p:cNvPr id="12" name="Text Placeholder 10">
            <a:extLst>
              <a:ext uri="{FF2B5EF4-FFF2-40B4-BE49-F238E27FC236}">
                <a16:creationId xmlns:a16="http://schemas.microsoft.com/office/drawing/2014/main" id="{97404DC9-3FBE-41B9-946D-9A0D878C2887}"/>
              </a:ext>
            </a:extLst>
          </p:cNvPr>
          <p:cNvSpPr>
            <a:spLocks noGrp="1"/>
          </p:cNvSpPr>
          <p:nvPr>
            <p:ph type="body" sz="quarter" idx="16" hasCustomPrompt="1"/>
          </p:nvPr>
        </p:nvSpPr>
        <p:spPr>
          <a:xfrm>
            <a:off x="4231042" y="652826"/>
            <a:ext cx="3433138"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8" name="Text Placeholder 10">
            <a:extLst>
              <a:ext uri="{FF2B5EF4-FFF2-40B4-BE49-F238E27FC236}">
                <a16:creationId xmlns:a16="http://schemas.microsoft.com/office/drawing/2014/main" id="{88BB7876-0125-4084-804C-A842C8558604}"/>
              </a:ext>
            </a:extLst>
          </p:cNvPr>
          <p:cNvSpPr>
            <a:spLocks noGrp="1"/>
          </p:cNvSpPr>
          <p:nvPr>
            <p:ph type="body" sz="quarter" idx="12" hasCustomPrompt="1"/>
          </p:nvPr>
        </p:nvSpPr>
        <p:spPr>
          <a:xfrm>
            <a:off x="4231042" y="1032330"/>
            <a:ext cx="3433138" cy="137067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13" name="Text Placeholder 10">
            <a:extLst>
              <a:ext uri="{FF2B5EF4-FFF2-40B4-BE49-F238E27FC236}">
                <a16:creationId xmlns:a16="http://schemas.microsoft.com/office/drawing/2014/main" id="{8645735C-4621-4667-AB52-0391CFBB6B52}"/>
              </a:ext>
            </a:extLst>
          </p:cNvPr>
          <p:cNvSpPr>
            <a:spLocks noGrp="1"/>
          </p:cNvSpPr>
          <p:nvPr>
            <p:ph type="body" sz="quarter" idx="17" hasCustomPrompt="1"/>
          </p:nvPr>
        </p:nvSpPr>
        <p:spPr>
          <a:xfrm>
            <a:off x="8203339" y="652826"/>
            <a:ext cx="3433138"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9" name="Text Placeholder 10">
            <a:extLst>
              <a:ext uri="{FF2B5EF4-FFF2-40B4-BE49-F238E27FC236}">
                <a16:creationId xmlns:a16="http://schemas.microsoft.com/office/drawing/2014/main" id="{488BB2B1-07E3-42A2-B3BE-7FC7D7AE158E}"/>
              </a:ext>
            </a:extLst>
          </p:cNvPr>
          <p:cNvSpPr>
            <a:spLocks noGrp="1"/>
          </p:cNvSpPr>
          <p:nvPr>
            <p:ph type="body" sz="quarter" idx="13" hasCustomPrompt="1"/>
          </p:nvPr>
        </p:nvSpPr>
        <p:spPr>
          <a:xfrm>
            <a:off x="8203339" y="1032330"/>
            <a:ext cx="3433138" cy="137067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15" name="Text Placeholder 10">
            <a:extLst>
              <a:ext uri="{FF2B5EF4-FFF2-40B4-BE49-F238E27FC236}">
                <a16:creationId xmlns:a16="http://schemas.microsoft.com/office/drawing/2014/main" id="{02C103C8-E422-4DEB-9077-DC11E0080569}"/>
              </a:ext>
            </a:extLst>
          </p:cNvPr>
          <p:cNvSpPr>
            <a:spLocks noGrp="1"/>
          </p:cNvSpPr>
          <p:nvPr>
            <p:ph type="body" sz="quarter" idx="19" hasCustomPrompt="1"/>
          </p:nvPr>
        </p:nvSpPr>
        <p:spPr>
          <a:xfrm>
            <a:off x="4231042" y="2620561"/>
            <a:ext cx="3433138"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23" name="Text Placeholder 10">
            <a:extLst>
              <a:ext uri="{FF2B5EF4-FFF2-40B4-BE49-F238E27FC236}">
                <a16:creationId xmlns:a16="http://schemas.microsoft.com/office/drawing/2014/main" id="{FA80948A-8FCC-4BE4-A5F7-20802B176305}"/>
              </a:ext>
            </a:extLst>
          </p:cNvPr>
          <p:cNvSpPr>
            <a:spLocks noGrp="1"/>
          </p:cNvSpPr>
          <p:nvPr>
            <p:ph type="body" sz="quarter" idx="23" hasCustomPrompt="1"/>
          </p:nvPr>
        </p:nvSpPr>
        <p:spPr>
          <a:xfrm>
            <a:off x="4231042" y="3002562"/>
            <a:ext cx="3433138" cy="961350"/>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20" name="Text Placeholder 10">
            <a:extLst>
              <a:ext uri="{FF2B5EF4-FFF2-40B4-BE49-F238E27FC236}">
                <a16:creationId xmlns:a16="http://schemas.microsoft.com/office/drawing/2014/main" id="{4744F88B-3CB7-4A2B-B718-EEB4E061A79F}"/>
              </a:ext>
            </a:extLst>
          </p:cNvPr>
          <p:cNvSpPr>
            <a:spLocks noGrp="1"/>
          </p:cNvSpPr>
          <p:nvPr>
            <p:ph type="body" sz="quarter" idx="21" hasCustomPrompt="1"/>
          </p:nvPr>
        </p:nvSpPr>
        <p:spPr>
          <a:xfrm>
            <a:off x="8203339" y="2620561"/>
            <a:ext cx="3433138"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22" name="Text Placeholder 10">
            <a:extLst>
              <a:ext uri="{FF2B5EF4-FFF2-40B4-BE49-F238E27FC236}">
                <a16:creationId xmlns:a16="http://schemas.microsoft.com/office/drawing/2014/main" id="{7343EDF6-C2D8-47E1-856B-6329A7CE07E4}"/>
              </a:ext>
            </a:extLst>
          </p:cNvPr>
          <p:cNvSpPr>
            <a:spLocks noGrp="1"/>
          </p:cNvSpPr>
          <p:nvPr>
            <p:ph type="body" sz="quarter" idx="22" hasCustomPrompt="1"/>
          </p:nvPr>
        </p:nvSpPr>
        <p:spPr>
          <a:xfrm>
            <a:off x="8203339" y="3002562"/>
            <a:ext cx="3433138" cy="961350"/>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14" name="Text Placeholder 10">
            <a:extLst>
              <a:ext uri="{FF2B5EF4-FFF2-40B4-BE49-F238E27FC236}">
                <a16:creationId xmlns:a16="http://schemas.microsoft.com/office/drawing/2014/main" id="{AC6352A5-5003-4E32-B8FF-A84B4A4AC3AA}"/>
              </a:ext>
            </a:extLst>
          </p:cNvPr>
          <p:cNvSpPr>
            <a:spLocks noGrp="1"/>
          </p:cNvSpPr>
          <p:nvPr>
            <p:ph type="body" sz="quarter" idx="18" hasCustomPrompt="1"/>
          </p:nvPr>
        </p:nvSpPr>
        <p:spPr>
          <a:xfrm>
            <a:off x="4231042" y="4147932"/>
            <a:ext cx="3433138"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24" name="Text Placeholder 10">
            <a:extLst>
              <a:ext uri="{FF2B5EF4-FFF2-40B4-BE49-F238E27FC236}">
                <a16:creationId xmlns:a16="http://schemas.microsoft.com/office/drawing/2014/main" id="{CC2603EF-30BF-4C6C-BA93-E99C72480916}"/>
              </a:ext>
            </a:extLst>
          </p:cNvPr>
          <p:cNvSpPr>
            <a:spLocks noGrp="1"/>
          </p:cNvSpPr>
          <p:nvPr>
            <p:ph type="body" sz="quarter" idx="24" hasCustomPrompt="1"/>
          </p:nvPr>
        </p:nvSpPr>
        <p:spPr>
          <a:xfrm>
            <a:off x="4231042" y="4529933"/>
            <a:ext cx="3433138" cy="1450988"/>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16" name="Date Placeholder 3">
            <a:extLst>
              <a:ext uri="{FF2B5EF4-FFF2-40B4-BE49-F238E27FC236}">
                <a16:creationId xmlns:a16="http://schemas.microsoft.com/office/drawing/2014/main" id="{D38E30C9-543F-4532-B571-2F2EF52E7A1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a:t>20XX</a:t>
            </a:r>
          </a:p>
        </p:txBody>
      </p:sp>
      <p:sp>
        <p:nvSpPr>
          <p:cNvPr id="17" name="Footer Placeholder 4">
            <a:extLst>
              <a:ext uri="{FF2B5EF4-FFF2-40B4-BE49-F238E27FC236}">
                <a16:creationId xmlns:a16="http://schemas.microsoft.com/office/drawing/2014/main" id="{9E2F8B6B-A63E-448F-86E5-CF3F12A297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a:t>Pitch deck</a:t>
            </a:r>
          </a:p>
        </p:txBody>
      </p:sp>
      <p:sp>
        <p:nvSpPr>
          <p:cNvPr id="18" name="Slide Number Placeholder 5">
            <a:extLst>
              <a:ext uri="{FF2B5EF4-FFF2-40B4-BE49-F238E27FC236}">
                <a16:creationId xmlns:a16="http://schemas.microsoft.com/office/drawing/2014/main" id="{5EC1D779-DE8A-45DF-9A79-70F63DD68B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3476491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olu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A5AC9-F6E1-46F9-8810-475475E17B9A}"/>
              </a:ext>
            </a:extLst>
          </p:cNvPr>
          <p:cNvSpPr>
            <a:spLocks noGrp="1"/>
          </p:cNvSpPr>
          <p:nvPr>
            <p:ph type="title" hasCustomPrompt="1"/>
          </p:nvPr>
        </p:nvSpPr>
        <p:spPr>
          <a:xfrm>
            <a:off x="5134980" y="848536"/>
            <a:ext cx="1929607" cy="640698"/>
          </a:xfrm>
          <a:prstGeom prst="rect">
            <a:avLst/>
          </a:prstGeom>
          <a:ln w="28575">
            <a:solidFill>
              <a:schemeClr val="accent2"/>
            </a:solidFill>
          </a:ln>
        </p:spPr>
        <p:txBody>
          <a:bodyPr anchor="ctr"/>
          <a:lstStyle>
            <a:lvl1pPr algn="ctr">
              <a:defRPr sz="2400" cap="all" spc="100" baseline="0">
                <a:solidFill>
                  <a:schemeClr val="accent2"/>
                </a:solidFill>
              </a:defRPr>
            </a:lvl1pPr>
          </a:lstStyle>
          <a:p>
            <a:r>
              <a:rPr lang="en-US"/>
              <a:t>Title</a:t>
            </a:r>
          </a:p>
        </p:txBody>
      </p:sp>
      <p:sp>
        <p:nvSpPr>
          <p:cNvPr id="9" name="Picture Placeholder 8">
            <a:extLst>
              <a:ext uri="{FF2B5EF4-FFF2-40B4-BE49-F238E27FC236}">
                <a16:creationId xmlns:a16="http://schemas.microsoft.com/office/drawing/2014/main" id="{952C02D9-C262-43C0-BE24-402661B0594A}"/>
              </a:ext>
            </a:extLst>
          </p:cNvPr>
          <p:cNvSpPr>
            <a:spLocks noGrp="1"/>
          </p:cNvSpPr>
          <p:nvPr>
            <p:ph type="pic" sz="quarter" idx="10" hasCustomPrompt="1"/>
          </p:nvPr>
        </p:nvSpPr>
        <p:spPr>
          <a:xfrm>
            <a:off x="-1" y="0"/>
            <a:ext cx="4495801" cy="6858000"/>
          </a:xfrm>
          <a:prstGeom prst="rect">
            <a:avLst/>
          </a:prstGeom>
        </p:spPr>
        <p:txBody>
          <a:bodyPr/>
          <a:lstStyle>
            <a:lvl1pPr marL="0" indent="0" algn="ctr">
              <a:buNone/>
              <a:defRPr/>
            </a:lvl1pPr>
          </a:lstStyle>
          <a:p>
            <a:r>
              <a:rPr lang="en-US"/>
              <a:t>Click to add photo</a:t>
            </a:r>
          </a:p>
        </p:txBody>
      </p:sp>
      <p:sp>
        <p:nvSpPr>
          <p:cNvPr id="15" name="Text Placeholder 10">
            <a:extLst>
              <a:ext uri="{FF2B5EF4-FFF2-40B4-BE49-F238E27FC236}">
                <a16:creationId xmlns:a16="http://schemas.microsoft.com/office/drawing/2014/main" id="{D8BD2DF2-5753-43B2-82AD-30DBE8004DEB}"/>
              </a:ext>
            </a:extLst>
          </p:cNvPr>
          <p:cNvSpPr>
            <a:spLocks noGrp="1"/>
          </p:cNvSpPr>
          <p:nvPr>
            <p:ph type="body" sz="quarter" idx="16" hasCustomPrompt="1"/>
          </p:nvPr>
        </p:nvSpPr>
        <p:spPr>
          <a:xfrm>
            <a:off x="5024359" y="2046233"/>
            <a:ext cx="3126583"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11" name="Text Placeholder 10">
            <a:extLst>
              <a:ext uri="{FF2B5EF4-FFF2-40B4-BE49-F238E27FC236}">
                <a16:creationId xmlns:a16="http://schemas.microsoft.com/office/drawing/2014/main" id="{3A5FD5DB-8694-4BD8-819A-7AD23AAAEF4D}"/>
              </a:ext>
            </a:extLst>
          </p:cNvPr>
          <p:cNvSpPr>
            <a:spLocks noGrp="1"/>
          </p:cNvSpPr>
          <p:nvPr>
            <p:ph type="body" sz="quarter" idx="12" hasCustomPrompt="1"/>
          </p:nvPr>
        </p:nvSpPr>
        <p:spPr>
          <a:xfrm>
            <a:off x="5024359" y="2425736"/>
            <a:ext cx="3126583" cy="1306527"/>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17" name="Text Placeholder 10">
            <a:extLst>
              <a:ext uri="{FF2B5EF4-FFF2-40B4-BE49-F238E27FC236}">
                <a16:creationId xmlns:a16="http://schemas.microsoft.com/office/drawing/2014/main" id="{1F5129C3-CFB0-408F-BE5C-AC32F5C68F13}"/>
              </a:ext>
            </a:extLst>
          </p:cNvPr>
          <p:cNvSpPr>
            <a:spLocks noGrp="1"/>
          </p:cNvSpPr>
          <p:nvPr>
            <p:ph type="body" sz="quarter" idx="17" hasCustomPrompt="1"/>
          </p:nvPr>
        </p:nvSpPr>
        <p:spPr>
          <a:xfrm>
            <a:off x="8526986" y="2046233"/>
            <a:ext cx="3281556"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12" name="Text Placeholder 10">
            <a:extLst>
              <a:ext uri="{FF2B5EF4-FFF2-40B4-BE49-F238E27FC236}">
                <a16:creationId xmlns:a16="http://schemas.microsoft.com/office/drawing/2014/main" id="{3344438D-488B-4739-95B6-56F81A25FACC}"/>
              </a:ext>
            </a:extLst>
          </p:cNvPr>
          <p:cNvSpPr>
            <a:spLocks noGrp="1"/>
          </p:cNvSpPr>
          <p:nvPr>
            <p:ph type="body" sz="quarter" idx="13" hasCustomPrompt="1"/>
          </p:nvPr>
        </p:nvSpPr>
        <p:spPr>
          <a:xfrm>
            <a:off x="8526986" y="2425736"/>
            <a:ext cx="3281556" cy="1306527"/>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18" name="Text Placeholder 10">
            <a:extLst>
              <a:ext uri="{FF2B5EF4-FFF2-40B4-BE49-F238E27FC236}">
                <a16:creationId xmlns:a16="http://schemas.microsoft.com/office/drawing/2014/main" id="{A6F801D1-185D-4C5B-9855-3AD0372C33D8}"/>
              </a:ext>
            </a:extLst>
          </p:cNvPr>
          <p:cNvSpPr>
            <a:spLocks noGrp="1"/>
          </p:cNvSpPr>
          <p:nvPr>
            <p:ph type="body" sz="quarter" idx="18" hasCustomPrompt="1"/>
          </p:nvPr>
        </p:nvSpPr>
        <p:spPr>
          <a:xfrm>
            <a:off x="5024359" y="4180976"/>
            <a:ext cx="3126583"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13" name="Text Placeholder 10">
            <a:extLst>
              <a:ext uri="{FF2B5EF4-FFF2-40B4-BE49-F238E27FC236}">
                <a16:creationId xmlns:a16="http://schemas.microsoft.com/office/drawing/2014/main" id="{E46B3EF2-B93D-4E2D-8ECF-31A1DF927BE9}"/>
              </a:ext>
            </a:extLst>
          </p:cNvPr>
          <p:cNvSpPr>
            <a:spLocks noGrp="1"/>
          </p:cNvSpPr>
          <p:nvPr>
            <p:ph type="body" sz="quarter" idx="14" hasCustomPrompt="1"/>
          </p:nvPr>
        </p:nvSpPr>
        <p:spPr>
          <a:xfrm>
            <a:off x="5024359" y="4562976"/>
            <a:ext cx="3126583" cy="1258935"/>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19" name="Text Placeholder 10">
            <a:extLst>
              <a:ext uri="{FF2B5EF4-FFF2-40B4-BE49-F238E27FC236}">
                <a16:creationId xmlns:a16="http://schemas.microsoft.com/office/drawing/2014/main" id="{35A8C3BD-2930-45A1-B3E0-EC8FA92B65F8}"/>
              </a:ext>
            </a:extLst>
          </p:cNvPr>
          <p:cNvSpPr>
            <a:spLocks noGrp="1"/>
          </p:cNvSpPr>
          <p:nvPr>
            <p:ph type="body" sz="quarter" idx="19" hasCustomPrompt="1"/>
          </p:nvPr>
        </p:nvSpPr>
        <p:spPr>
          <a:xfrm>
            <a:off x="8526986" y="4180976"/>
            <a:ext cx="3281556" cy="428891"/>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14" name="Text Placeholder 10">
            <a:extLst>
              <a:ext uri="{FF2B5EF4-FFF2-40B4-BE49-F238E27FC236}">
                <a16:creationId xmlns:a16="http://schemas.microsoft.com/office/drawing/2014/main" id="{E7A5E528-A349-45DA-A841-E092311D8F76}"/>
              </a:ext>
            </a:extLst>
          </p:cNvPr>
          <p:cNvSpPr>
            <a:spLocks noGrp="1"/>
          </p:cNvSpPr>
          <p:nvPr>
            <p:ph type="body" sz="quarter" idx="15" hasCustomPrompt="1"/>
          </p:nvPr>
        </p:nvSpPr>
        <p:spPr>
          <a:xfrm>
            <a:off x="8526986" y="4562976"/>
            <a:ext cx="3281556" cy="1258935"/>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30" name="Date Placeholder 3">
            <a:extLst>
              <a:ext uri="{FF2B5EF4-FFF2-40B4-BE49-F238E27FC236}">
                <a16:creationId xmlns:a16="http://schemas.microsoft.com/office/drawing/2014/main" id="{61AB9D5A-1951-48B0-9CAE-84FC869BE5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a:t>20XX</a:t>
            </a:r>
          </a:p>
        </p:txBody>
      </p:sp>
      <p:sp>
        <p:nvSpPr>
          <p:cNvPr id="31" name="Footer Placeholder 4">
            <a:extLst>
              <a:ext uri="{FF2B5EF4-FFF2-40B4-BE49-F238E27FC236}">
                <a16:creationId xmlns:a16="http://schemas.microsoft.com/office/drawing/2014/main" id="{3AEF9F4B-0EB4-4C9F-9159-80E393F3A1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a:t>Pitch deck</a:t>
            </a:r>
          </a:p>
        </p:txBody>
      </p:sp>
      <p:sp>
        <p:nvSpPr>
          <p:cNvPr id="32" name="Slide Number Placeholder 5">
            <a:extLst>
              <a:ext uri="{FF2B5EF4-FFF2-40B4-BE49-F238E27FC236}">
                <a16:creationId xmlns:a16="http://schemas.microsoft.com/office/drawing/2014/main" id="{6BC4F905-196D-4DFF-9947-C56088B56F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1031209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roduct Overview">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2B5AB06-9792-445C-9B3C-103D5EBCE6D9}"/>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AEFB40-063A-41A7-9581-865BBE62C3C5}"/>
              </a:ext>
            </a:extLst>
          </p:cNvPr>
          <p:cNvSpPr>
            <a:spLocks noGrp="1"/>
          </p:cNvSpPr>
          <p:nvPr>
            <p:ph type="title" hasCustomPrompt="1"/>
          </p:nvPr>
        </p:nvSpPr>
        <p:spPr>
          <a:xfrm>
            <a:off x="838200" y="597992"/>
            <a:ext cx="10515600" cy="994835"/>
          </a:xfrm>
          <a:prstGeom prst="rect">
            <a:avLst/>
          </a:prstGeom>
        </p:spPr>
        <p:txBody>
          <a:bodyPr anchor="ctr"/>
          <a:lstStyle>
            <a:lvl1pPr algn="ctr">
              <a:defRPr sz="2400" cap="all" spc="100" baseline="0">
                <a:solidFill>
                  <a:schemeClr val="tx2">
                    <a:lumMod val="75000"/>
                  </a:schemeClr>
                </a:solidFill>
              </a:defRPr>
            </a:lvl1pPr>
          </a:lstStyle>
          <a:p>
            <a:r>
              <a:rPr lang="en-US"/>
              <a:t>Click to add title</a:t>
            </a:r>
          </a:p>
        </p:txBody>
      </p:sp>
      <p:sp>
        <p:nvSpPr>
          <p:cNvPr id="5" name="Picture Placeholder 4">
            <a:extLst>
              <a:ext uri="{FF2B5EF4-FFF2-40B4-BE49-F238E27FC236}">
                <a16:creationId xmlns:a16="http://schemas.microsoft.com/office/drawing/2014/main" id="{4C3BAD53-6B4A-490D-BE06-B5A0B068755B}"/>
              </a:ext>
            </a:extLst>
          </p:cNvPr>
          <p:cNvSpPr>
            <a:spLocks noGrp="1"/>
          </p:cNvSpPr>
          <p:nvPr>
            <p:ph type="pic" sz="quarter" idx="23"/>
          </p:nvPr>
        </p:nvSpPr>
        <p:spPr>
          <a:xfrm>
            <a:off x="1632608" y="2982740"/>
            <a:ext cx="603504" cy="603504"/>
          </a:xfrm>
          <a:prstGeom prst="rect">
            <a:avLst/>
          </a:prstGeom>
        </p:spPr>
        <p:txBody>
          <a:bodyPr/>
          <a:lstStyle>
            <a:lvl1pPr marL="0" indent="0" algn="ctr">
              <a:buNone/>
              <a:defRPr sz="1100"/>
            </a:lvl1pPr>
          </a:lstStyle>
          <a:p>
            <a:r>
              <a:rPr lang="en-US"/>
              <a:t>Click icon to add picture</a:t>
            </a:r>
          </a:p>
        </p:txBody>
      </p:sp>
      <p:sp>
        <p:nvSpPr>
          <p:cNvPr id="22" name="Picture Placeholder 4">
            <a:extLst>
              <a:ext uri="{FF2B5EF4-FFF2-40B4-BE49-F238E27FC236}">
                <a16:creationId xmlns:a16="http://schemas.microsoft.com/office/drawing/2014/main" id="{30E1FC4A-DE44-4B85-856E-E2480DF55A80}"/>
              </a:ext>
            </a:extLst>
          </p:cNvPr>
          <p:cNvSpPr>
            <a:spLocks noGrp="1"/>
          </p:cNvSpPr>
          <p:nvPr>
            <p:ph type="pic" sz="quarter" idx="24"/>
          </p:nvPr>
        </p:nvSpPr>
        <p:spPr>
          <a:xfrm>
            <a:off x="4388240" y="2981421"/>
            <a:ext cx="603504" cy="594360"/>
          </a:xfrm>
          <a:prstGeom prst="rect">
            <a:avLst/>
          </a:prstGeom>
        </p:spPr>
        <p:txBody>
          <a:bodyPr/>
          <a:lstStyle>
            <a:lvl1pPr marL="0" indent="0" algn="ctr">
              <a:buNone/>
              <a:defRPr sz="1100"/>
            </a:lvl1pPr>
          </a:lstStyle>
          <a:p>
            <a:r>
              <a:rPr lang="en-US"/>
              <a:t>Click icon to add picture</a:t>
            </a:r>
          </a:p>
        </p:txBody>
      </p:sp>
      <p:sp>
        <p:nvSpPr>
          <p:cNvPr id="23" name="Picture Placeholder 4">
            <a:extLst>
              <a:ext uri="{FF2B5EF4-FFF2-40B4-BE49-F238E27FC236}">
                <a16:creationId xmlns:a16="http://schemas.microsoft.com/office/drawing/2014/main" id="{02E70B7A-F000-4D8D-9BDF-E10FF6B38374}"/>
              </a:ext>
            </a:extLst>
          </p:cNvPr>
          <p:cNvSpPr>
            <a:spLocks noGrp="1"/>
          </p:cNvSpPr>
          <p:nvPr>
            <p:ph type="pic" sz="quarter" idx="25"/>
          </p:nvPr>
        </p:nvSpPr>
        <p:spPr>
          <a:xfrm>
            <a:off x="7182902" y="2983163"/>
            <a:ext cx="603504" cy="603504"/>
          </a:xfrm>
          <a:prstGeom prst="rect">
            <a:avLst/>
          </a:prstGeom>
        </p:spPr>
        <p:txBody>
          <a:bodyPr/>
          <a:lstStyle>
            <a:lvl1pPr marL="0" indent="0" algn="ctr">
              <a:buNone/>
              <a:defRPr sz="1100"/>
            </a:lvl1pPr>
          </a:lstStyle>
          <a:p>
            <a:r>
              <a:rPr lang="en-US"/>
              <a:t>Click icon to add picture</a:t>
            </a:r>
          </a:p>
        </p:txBody>
      </p:sp>
      <p:sp>
        <p:nvSpPr>
          <p:cNvPr id="24" name="Picture Placeholder 4">
            <a:extLst>
              <a:ext uri="{FF2B5EF4-FFF2-40B4-BE49-F238E27FC236}">
                <a16:creationId xmlns:a16="http://schemas.microsoft.com/office/drawing/2014/main" id="{1CED61F8-3F2F-4611-8E56-88AAF763257E}"/>
              </a:ext>
            </a:extLst>
          </p:cNvPr>
          <p:cNvSpPr>
            <a:spLocks noGrp="1"/>
          </p:cNvSpPr>
          <p:nvPr>
            <p:ph type="pic" sz="quarter" idx="26"/>
          </p:nvPr>
        </p:nvSpPr>
        <p:spPr>
          <a:xfrm>
            <a:off x="9927648" y="3001928"/>
            <a:ext cx="594360" cy="594360"/>
          </a:xfrm>
          <a:prstGeom prst="rect">
            <a:avLst/>
          </a:prstGeom>
        </p:spPr>
        <p:txBody>
          <a:bodyPr/>
          <a:lstStyle>
            <a:lvl1pPr marL="0" indent="0" algn="ctr">
              <a:buNone/>
              <a:defRPr sz="1100"/>
            </a:lvl1pPr>
          </a:lstStyle>
          <a:p>
            <a:r>
              <a:rPr lang="en-US"/>
              <a:t>Click icon to add picture</a:t>
            </a:r>
          </a:p>
        </p:txBody>
      </p:sp>
      <p:sp>
        <p:nvSpPr>
          <p:cNvPr id="30" name="Text Placeholder 10">
            <a:extLst>
              <a:ext uri="{FF2B5EF4-FFF2-40B4-BE49-F238E27FC236}">
                <a16:creationId xmlns:a16="http://schemas.microsoft.com/office/drawing/2014/main" id="{B7058D0A-FADA-4AE8-99E1-90B4E5D358AC}"/>
              </a:ext>
            </a:extLst>
          </p:cNvPr>
          <p:cNvSpPr>
            <a:spLocks noGrp="1"/>
          </p:cNvSpPr>
          <p:nvPr>
            <p:ph type="body" sz="quarter" idx="16" hasCustomPrompt="1"/>
          </p:nvPr>
        </p:nvSpPr>
        <p:spPr>
          <a:xfrm>
            <a:off x="740800" y="3608439"/>
            <a:ext cx="2351446" cy="491509"/>
          </a:xfrm>
          <a:prstGeom prst="rect">
            <a:avLst/>
          </a:prstGeom>
        </p:spPr>
        <p:txBody>
          <a:bodyPr anchor="b"/>
          <a:lstStyle>
            <a:lvl1pPr marL="0" indent="0" algn="ctr">
              <a:buNone/>
              <a:defRPr sz="1800" cap="all" spc="100" baseline="0">
                <a:solidFill>
                  <a:schemeClr val="accent5">
                    <a:lumMod val="50000"/>
                  </a:schemeClr>
                </a:solidFill>
                <a:latin typeface="+mj-lt"/>
              </a:defRPr>
            </a:lvl1pPr>
          </a:lstStyle>
          <a:p>
            <a:pPr lvl="0"/>
            <a:r>
              <a:rPr lang="en-US"/>
              <a:t>Click to add subtitle</a:t>
            </a:r>
          </a:p>
        </p:txBody>
      </p:sp>
      <p:sp>
        <p:nvSpPr>
          <p:cNvPr id="28" name="Text Placeholder 10">
            <a:extLst>
              <a:ext uri="{FF2B5EF4-FFF2-40B4-BE49-F238E27FC236}">
                <a16:creationId xmlns:a16="http://schemas.microsoft.com/office/drawing/2014/main" id="{3B7B90F8-2155-4E8A-BCE9-7780EE14ED2C}"/>
              </a:ext>
            </a:extLst>
          </p:cNvPr>
          <p:cNvSpPr>
            <a:spLocks noGrp="1"/>
          </p:cNvSpPr>
          <p:nvPr>
            <p:ph type="body" sz="quarter" idx="12" hasCustomPrompt="1"/>
          </p:nvPr>
        </p:nvSpPr>
        <p:spPr>
          <a:xfrm>
            <a:off x="740800" y="4036041"/>
            <a:ext cx="2351446" cy="1704547"/>
          </a:xfrm>
          <a:prstGeom prst="rect">
            <a:avLst/>
          </a:prstGeom>
        </p:spPr>
        <p:txBody>
          <a:bodyPr anchor="t"/>
          <a:lstStyle>
            <a:lvl1pPr marL="0" indent="0" algn="ctr">
              <a:lnSpc>
                <a:spcPct val="100000"/>
              </a:lnSpc>
              <a:spcBef>
                <a:spcPts val="0"/>
              </a:spcBef>
              <a:buNone/>
              <a:defRPr sz="1600" cap="none" spc="100" baseline="0">
                <a:solidFill>
                  <a:schemeClr val="tx1"/>
                </a:solidFill>
                <a:latin typeface="+mn-lt"/>
              </a:defRPr>
            </a:lvl1pPr>
          </a:lstStyle>
          <a:p>
            <a:pPr lvl="0"/>
            <a:r>
              <a:rPr lang="en-US"/>
              <a:t>Click to add text</a:t>
            </a:r>
          </a:p>
        </p:txBody>
      </p:sp>
      <p:sp>
        <p:nvSpPr>
          <p:cNvPr id="44" name="Text Placeholder 10">
            <a:extLst>
              <a:ext uri="{FF2B5EF4-FFF2-40B4-BE49-F238E27FC236}">
                <a16:creationId xmlns:a16="http://schemas.microsoft.com/office/drawing/2014/main" id="{9C0C6E63-A45B-409B-824C-FAA0CC56EC89}"/>
              </a:ext>
            </a:extLst>
          </p:cNvPr>
          <p:cNvSpPr>
            <a:spLocks noGrp="1"/>
          </p:cNvSpPr>
          <p:nvPr>
            <p:ph type="body" sz="quarter" idx="18" hasCustomPrompt="1"/>
          </p:nvPr>
        </p:nvSpPr>
        <p:spPr>
          <a:xfrm>
            <a:off x="3508580" y="3608439"/>
            <a:ext cx="2351446" cy="491509"/>
          </a:xfrm>
          <a:prstGeom prst="rect">
            <a:avLst/>
          </a:prstGeom>
        </p:spPr>
        <p:txBody>
          <a:bodyPr anchor="b"/>
          <a:lstStyle>
            <a:lvl1pPr marL="0" indent="0" algn="ctr">
              <a:buNone/>
              <a:defRPr sz="1800" cap="all" spc="100" baseline="0">
                <a:solidFill>
                  <a:schemeClr val="accent5">
                    <a:lumMod val="50000"/>
                  </a:schemeClr>
                </a:solidFill>
                <a:latin typeface="+mj-lt"/>
              </a:defRPr>
            </a:lvl1pPr>
          </a:lstStyle>
          <a:p>
            <a:pPr lvl="0"/>
            <a:r>
              <a:rPr lang="en-US"/>
              <a:t>Click to add subtitle</a:t>
            </a:r>
          </a:p>
        </p:txBody>
      </p:sp>
      <p:sp>
        <p:nvSpPr>
          <p:cNvPr id="43" name="Text Placeholder 10">
            <a:extLst>
              <a:ext uri="{FF2B5EF4-FFF2-40B4-BE49-F238E27FC236}">
                <a16:creationId xmlns:a16="http://schemas.microsoft.com/office/drawing/2014/main" id="{B910C319-3589-469F-9A8A-173CB714BA47}"/>
              </a:ext>
            </a:extLst>
          </p:cNvPr>
          <p:cNvSpPr>
            <a:spLocks noGrp="1"/>
          </p:cNvSpPr>
          <p:nvPr>
            <p:ph type="body" sz="quarter" idx="17" hasCustomPrompt="1"/>
          </p:nvPr>
        </p:nvSpPr>
        <p:spPr>
          <a:xfrm>
            <a:off x="3508580" y="4036041"/>
            <a:ext cx="2351446" cy="1704547"/>
          </a:xfrm>
          <a:prstGeom prst="rect">
            <a:avLst/>
          </a:prstGeom>
        </p:spPr>
        <p:txBody>
          <a:bodyPr anchor="t"/>
          <a:lstStyle>
            <a:lvl1pPr marL="0" indent="0" algn="ctr">
              <a:lnSpc>
                <a:spcPct val="100000"/>
              </a:lnSpc>
              <a:spcBef>
                <a:spcPts val="0"/>
              </a:spcBef>
              <a:buNone/>
              <a:defRPr sz="1600" cap="none" spc="100" baseline="0">
                <a:solidFill>
                  <a:schemeClr val="tx1"/>
                </a:solidFill>
                <a:latin typeface="+mn-lt"/>
              </a:defRPr>
            </a:lvl1pPr>
          </a:lstStyle>
          <a:p>
            <a:pPr lvl="0"/>
            <a:r>
              <a:rPr lang="en-US"/>
              <a:t>Click to add text</a:t>
            </a:r>
          </a:p>
        </p:txBody>
      </p:sp>
      <p:sp>
        <p:nvSpPr>
          <p:cNvPr id="46" name="Text Placeholder 10">
            <a:extLst>
              <a:ext uri="{FF2B5EF4-FFF2-40B4-BE49-F238E27FC236}">
                <a16:creationId xmlns:a16="http://schemas.microsoft.com/office/drawing/2014/main" id="{D9802FCD-21E3-4F6F-B57C-02AEB618FE8B}"/>
              </a:ext>
            </a:extLst>
          </p:cNvPr>
          <p:cNvSpPr>
            <a:spLocks noGrp="1"/>
          </p:cNvSpPr>
          <p:nvPr>
            <p:ph type="body" sz="quarter" idx="20" hasCustomPrompt="1"/>
          </p:nvPr>
        </p:nvSpPr>
        <p:spPr>
          <a:xfrm>
            <a:off x="6303400" y="3608439"/>
            <a:ext cx="2351446" cy="491509"/>
          </a:xfrm>
          <a:prstGeom prst="rect">
            <a:avLst/>
          </a:prstGeom>
        </p:spPr>
        <p:txBody>
          <a:bodyPr anchor="b"/>
          <a:lstStyle>
            <a:lvl1pPr marL="0" indent="0" algn="ctr">
              <a:buNone/>
              <a:defRPr sz="1800" cap="all" spc="100" baseline="0">
                <a:solidFill>
                  <a:schemeClr val="accent5">
                    <a:lumMod val="50000"/>
                  </a:schemeClr>
                </a:solidFill>
                <a:latin typeface="+mj-lt"/>
              </a:defRPr>
            </a:lvl1pPr>
          </a:lstStyle>
          <a:p>
            <a:pPr lvl="0"/>
            <a:r>
              <a:rPr lang="en-US"/>
              <a:t>Click to add subtitle</a:t>
            </a:r>
          </a:p>
        </p:txBody>
      </p:sp>
      <p:sp>
        <p:nvSpPr>
          <p:cNvPr id="45" name="Text Placeholder 10">
            <a:extLst>
              <a:ext uri="{FF2B5EF4-FFF2-40B4-BE49-F238E27FC236}">
                <a16:creationId xmlns:a16="http://schemas.microsoft.com/office/drawing/2014/main" id="{4AFEE648-F3AD-453E-895B-F43C7415C7BC}"/>
              </a:ext>
            </a:extLst>
          </p:cNvPr>
          <p:cNvSpPr>
            <a:spLocks noGrp="1"/>
          </p:cNvSpPr>
          <p:nvPr>
            <p:ph type="body" sz="quarter" idx="19" hasCustomPrompt="1"/>
          </p:nvPr>
        </p:nvSpPr>
        <p:spPr>
          <a:xfrm>
            <a:off x="6303400" y="4036041"/>
            <a:ext cx="2351446" cy="1704547"/>
          </a:xfrm>
          <a:prstGeom prst="rect">
            <a:avLst/>
          </a:prstGeom>
        </p:spPr>
        <p:txBody>
          <a:bodyPr anchor="t"/>
          <a:lstStyle>
            <a:lvl1pPr marL="0" indent="0" algn="ctr">
              <a:lnSpc>
                <a:spcPct val="100000"/>
              </a:lnSpc>
              <a:spcBef>
                <a:spcPts val="0"/>
              </a:spcBef>
              <a:buNone/>
              <a:defRPr sz="1600" cap="none" spc="100" baseline="0">
                <a:solidFill>
                  <a:schemeClr val="tx1"/>
                </a:solidFill>
                <a:latin typeface="+mn-lt"/>
              </a:defRPr>
            </a:lvl1pPr>
          </a:lstStyle>
          <a:p>
            <a:pPr lvl="0"/>
            <a:r>
              <a:rPr lang="en-US"/>
              <a:t>Click to add text</a:t>
            </a:r>
          </a:p>
        </p:txBody>
      </p:sp>
      <p:sp>
        <p:nvSpPr>
          <p:cNvPr id="48" name="Text Placeholder 10">
            <a:extLst>
              <a:ext uri="{FF2B5EF4-FFF2-40B4-BE49-F238E27FC236}">
                <a16:creationId xmlns:a16="http://schemas.microsoft.com/office/drawing/2014/main" id="{AA760860-8E89-42DD-87FD-F9951F283727}"/>
              </a:ext>
            </a:extLst>
          </p:cNvPr>
          <p:cNvSpPr>
            <a:spLocks noGrp="1"/>
          </p:cNvSpPr>
          <p:nvPr>
            <p:ph type="body" sz="quarter" idx="22" hasCustomPrompt="1"/>
          </p:nvPr>
        </p:nvSpPr>
        <p:spPr>
          <a:xfrm>
            <a:off x="9071180" y="3608439"/>
            <a:ext cx="2351446" cy="491509"/>
          </a:xfrm>
          <a:prstGeom prst="rect">
            <a:avLst/>
          </a:prstGeom>
        </p:spPr>
        <p:txBody>
          <a:bodyPr anchor="b"/>
          <a:lstStyle>
            <a:lvl1pPr marL="0" indent="0" algn="ctr">
              <a:buNone/>
              <a:defRPr sz="1800" cap="all" spc="100" baseline="0">
                <a:solidFill>
                  <a:schemeClr val="accent5">
                    <a:lumMod val="50000"/>
                  </a:schemeClr>
                </a:solidFill>
                <a:latin typeface="+mj-lt"/>
              </a:defRPr>
            </a:lvl1pPr>
          </a:lstStyle>
          <a:p>
            <a:pPr lvl="0"/>
            <a:r>
              <a:rPr lang="en-US"/>
              <a:t>Click to add subtitle</a:t>
            </a:r>
          </a:p>
        </p:txBody>
      </p:sp>
      <p:sp>
        <p:nvSpPr>
          <p:cNvPr id="47" name="Text Placeholder 10">
            <a:extLst>
              <a:ext uri="{FF2B5EF4-FFF2-40B4-BE49-F238E27FC236}">
                <a16:creationId xmlns:a16="http://schemas.microsoft.com/office/drawing/2014/main" id="{5FD2DFE0-D25E-4B72-A2B4-C40CF72D522E}"/>
              </a:ext>
            </a:extLst>
          </p:cNvPr>
          <p:cNvSpPr>
            <a:spLocks noGrp="1"/>
          </p:cNvSpPr>
          <p:nvPr>
            <p:ph type="body" sz="quarter" idx="21" hasCustomPrompt="1"/>
          </p:nvPr>
        </p:nvSpPr>
        <p:spPr>
          <a:xfrm>
            <a:off x="9071180" y="4036041"/>
            <a:ext cx="2351446" cy="1704547"/>
          </a:xfrm>
          <a:prstGeom prst="rect">
            <a:avLst/>
          </a:prstGeom>
        </p:spPr>
        <p:txBody>
          <a:bodyPr anchor="t"/>
          <a:lstStyle>
            <a:lvl1pPr marL="0" indent="0" algn="ctr">
              <a:lnSpc>
                <a:spcPct val="100000"/>
              </a:lnSpc>
              <a:spcBef>
                <a:spcPts val="0"/>
              </a:spcBef>
              <a:buNone/>
              <a:defRPr sz="1600" cap="none" spc="100" baseline="0">
                <a:solidFill>
                  <a:schemeClr val="tx1"/>
                </a:solidFill>
                <a:latin typeface="+mn-lt"/>
              </a:defRPr>
            </a:lvl1pPr>
          </a:lstStyle>
          <a:p>
            <a:pPr lvl="0"/>
            <a:r>
              <a:rPr lang="en-US"/>
              <a:t>Click to add text</a:t>
            </a:r>
          </a:p>
        </p:txBody>
      </p:sp>
      <p:sp>
        <p:nvSpPr>
          <p:cNvPr id="40" name="Date Placeholder 3">
            <a:extLst>
              <a:ext uri="{FF2B5EF4-FFF2-40B4-BE49-F238E27FC236}">
                <a16:creationId xmlns:a16="http://schemas.microsoft.com/office/drawing/2014/main" id="{573EDDB2-8AC2-4A88-95EE-20082E77DE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a:t>20XX</a:t>
            </a:r>
          </a:p>
        </p:txBody>
      </p:sp>
      <p:sp>
        <p:nvSpPr>
          <p:cNvPr id="41" name="Footer Placeholder 4">
            <a:extLst>
              <a:ext uri="{FF2B5EF4-FFF2-40B4-BE49-F238E27FC236}">
                <a16:creationId xmlns:a16="http://schemas.microsoft.com/office/drawing/2014/main" id="{325A34CF-B8DC-4A28-86BC-8D450E3D3C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a:t>Pitch deck</a:t>
            </a:r>
          </a:p>
        </p:txBody>
      </p:sp>
      <p:sp>
        <p:nvSpPr>
          <p:cNvPr id="42" name="Slide Number Placeholder 5">
            <a:extLst>
              <a:ext uri="{FF2B5EF4-FFF2-40B4-BE49-F238E27FC236}">
                <a16:creationId xmlns:a16="http://schemas.microsoft.com/office/drawing/2014/main" id="{3F009426-0603-4EF7-8DE1-0CA50818F7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414765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roduct Benefits">
    <p:spTree>
      <p:nvGrpSpPr>
        <p:cNvPr id="1" name=""/>
        <p:cNvGrpSpPr/>
        <p:nvPr/>
      </p:nvGrpSpPr>
      <p:grpSpPr>
        <a:xfrm>
          <a:off x="0" y="0"/>
          <a:ext cx="0" cy="0"/>
          <a:chOff x="0" y="0"/>
          <a:chExt cx="0" cy="0"/>
        </a:xfrm>
      </p:grpSpPr>
      <p:sp>
        <p:nvSpPr>
          <p:cNvPr id="11" name="Picture Placeholder 8">
            <a:extLst>
              <a:ext uri="{FF2B5EF4-FFF2-40B4-BE49-F238E27FC236}">
                <a16:creationId xmlns:a16="http://schemas.microsoft.com/office/drawing/2014/main" id="{E090415B-A73D-4D17-B5FA-F442D6C0EB27}"/>
              </a:ext>
            </a:extLst>
          </p:cNvPr>
          <p:cNvSpPr>
            <a:spLocks noGrp="1"/>
          </p:cNvSpPr>
          <p:nvPr>
            <p:ph type="pic" sz="quarter" idx="10" hasCustomPrompt="1"/>
          </p:nvPr>
        </p:nvSpPr>
        <p:spPr>
          <a:xfrm>
            <a:off x="0" y="0"/>
            <a:ext cx="12192000" cy="3429000"/>
          </a:xfrm>
          <a:prstGeom prst="rect">
            <a:avLst/>
          </a:prstGeom>
        </p:spPr>
        <p:txBody>
          <a:bodyPr/>
          <a:lstStyle>
            <a:lvl1pPr marL="0" indent="0" algn="ctr">
              <a:buNone/>
              <a:defRPr/>
            </a:lvl1pPr>
          </a:lstStyle>
          <a:p>
            <a:r>
              <a:rPr lang="en-US"/>
              <a:t>Click to add photo</a:t>
            </a:r>
          </a:p>
        </p:txBody>
      </p:sp>
      <p:sp>
        <p:nvSpPr>
          <p:cNvPr id="3" name="Title 2">
            <a:extLst>
              <a:ext uri="{FF2B5EF4-FFF2-40B4-BE49-F238E27FC236}">
                <a16:creationId xmlns:a16="http://schemas.microsoft.com/office/drawing/2014/main" id="{AB9CB337-B3D4-443D-99C2-B7AE9EB5D243}"/>
              </a:ext>
            </a:extLst>
          </p:cNvPr>
          <p:cNvSpPr>
            <a:spLocks noGrp="1"/>
          </p:cNvSpPr>
          <p:nvPr>
            <p:ph type="title" hasCustomPrompt="1"/>
          </p:nvPr>
        </p:nvSpPr>
        <p:spPr>
          <a:xfrm>
            <a:off x="81279" y="-136525"/>
            <a:ext cx="4979773" cy="6858000"/>
          </a:xfrm>
          <a:prstGeom prst="rect">
            <a:avLst/>
          </a:prstGeom>
          <a:solidFill>
            <a:schemeClr val="accent2">
              <a:alpha val="92000"/>
            </a:schemeClr>
          </a:solidFill>
        </p:spPr>
        <p:txBody>
          <a:bodyPr tIns="3246120" anchor="ctr"/>
          <a:lstStyle>
            <a:lvl1pPr algn="ctr">
              <a:defRPr sz="2400" cap="all" spc="100" baseline="0">
                <a:solidFill>
                  <a:schemeClr val="bg1"/>
                </a:solidFill>
              </a:defRPr>
            </a:lvl1pPr>
          </a:lstStyle>
          <a:p>
            <a:r>
              <a:rPr lang="en-US"/>
              <a:t>Add title</a:t>
            </a:r>
          </a:p>
        </p:txBody>
      </p:sp>
      <p:sp>
        <p:nvSpPr>
          <p:cNvPr id="8" name="Date Placeholder 3">
            <a:extLst>
              <a:ext uri="{FF2B5EF4-FFF2-40B4-BE49-F238E27FC236}">
                <a16:creationId xmlns:a16="http://schemas.microsoft.com/office/drawing/2014/main" id="{C9AB6E92-BF31-4AA5-B407-78E1D7795A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a:t>20XX</a:t>
            </a:r>
          </a:p>
        </p:txBody>
      </p:sp>
      <p:sp>
        <p:nvSpPr>
          <p:cNvPr id="9" name="Footer Placeholder 4">
            <a:extLst>
              <a:ext uri="{FF2B5EF4-FFF2-40B4-BE49-F238E27FC236}">
                <a16:creationId xmlns:a16="http://schemas.microsoft.com/office/drawing/2014/main" id="{3803124F-8B71-4805-8DBD-A3AB3ED434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a:t>Pitch deck</a:t>
            </a:r>
          </a:p>
        </p:txBody>
      </p:sp>
      <p:sp>
        <p:nvSpPr>
          <p:cNvPr id="10" name="Slide Number Placeholder 5">
            <a:extLst>
              <a:ext uri="{FF2B5EF4-FFF2-40B4-BE49-F238E27FC236}">
                <a16:creationId xmlns:a16="http://schemas.microsoft.com/office/drawing/2014/main" id="{99A9D64C-A9E2-4148-B514-933547C5B9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a:p>
        </p:txBody>
      </p:sp>
      <p:sp>
        <p:nvSpPr>
          <p:cNvPr id="15" name="Text Placeholder 10">
            <a:extLst>
              <a:ext uri="{FF2B5EF4-FFF2-40B4-BE49-F238E27FC236}">
                <a16:creationId xmlns:a16="http://schemas.microsoft.com/office/drawing/2014/main" id="{4218B468-C542-4326-86FA-43DF3A4F3DB9}"/>
              </a:ext>
            </a:extLst>
          </p:cNvPr>
          <p:cNvSpPr>
            <a:spLocks noGrp="1"/>
          </p:cNvSpPr>
          <p:nvPr>
            <p:ph type="body" sz="quarter" idx="16" hasCustomPrompt="1"/>
          </p:nvPr>
        </p:nvSpPr>
        <p:spPr>
          <a:xfrm>
            <a:off x="5743575" y="3972253"/>
            <a:ext cx="5859420" cy="1769419"/>
          </a:xfrm>
          <a:prstGeom prst="rect">
            <a:avLst/>
          </a:prstGeom>
        </p:spPr>
        <p:txBody>
          <a:bodyPr anchor="ctr"/>
          <a:lstStyle>
            <a:lvl1pPr marL="0" indent="0" algn="l">
              <a:lnSpc>
                <a:spcPct val="200000"/>
              </a:lnSpc>
              <a:spcBef>
                <a:spcPts val="0"/>
              </a:spcBef>
              <a:buNone/>
              <a:defRPr sz="1800" cap="none" spc="100" baseline="0">
                <a:solidFill>
                  <a:schemeClr val="tx1"/>
                </a:solidFill>
                <a:latin typeface="+mn-lt"/>
              </a:defRPr>
            </a:lvl1pPr>
          </a:lstStyle>
          <a:p>
            <a:pPr lvl="0"/>
            <a:r>
              <a:rPr lang="en-US"/>
              <a:t>Click to add subtitle</a:t>
            </a:r>
          </a:p>
        </p:txBody>
      </p:sp>
    </p:spTree>
    <p:extLst>
      <p:ext uri="{BB962C8B-B14F-4D97-AF65-F5344CB8AC3E}">
        <p14:creationId xmlns:p14="http://schemas.microsoft.com/office/powerpoint/2010/main" val="4170420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Slide">
    <p:spTree>
      <p:nvGrpSpPr>
        <p:cNvPr id="1" name=""/>
        <p:cNvGrpSpPr/>
        <p:nvPr/>
      </p:nvGrpSpPr>
      <p:grpSpPr>
        <a:xfrm>
          <a:off x="0" y="0"/>
          <a:ext cx="0" cy="0"/>
          <a:chOff x="0" y="0"/>
          <a:chExt cx="0" cy="0"/>
        </a:xfrm>
      </p:grpSpPr>
      <p:sp>
        <p:nvSpPr>
          <p:cNvPr id="7" name="Picture Placeholder 7">
            <a:extLst>
              <a:ext uri="{FF2B5EF4-FFF2-40B4-BE49-F238E27FC236}">
                <a16:creationId xmlns:a16="http://schemas.microsoft.com/office/drawing/2014/main" id="{02728A58-8DE2-4B1C-B6CA-F2AED56F4504}"/>
              </a:ext>
            </a:extLst>
          </p:cNvPr>
          <p:cNvSpPr>
            <a:spLocks noGrp="1"/>
          </p:cNvSpPr>
          <p:nvPr>
            <p:ph type="pic" sz="quarter" idx="10" hasCustomPrompt="1"/>
          </p:nvPr>
        </p:nvSpPr>
        <p:spPr>
          <a:xfrm>
            <a:off x="0" y="0"/>
            <a:ext cx="12192000" cy="6858000"/>
          </a:xfrm>
          <a:prstGeom prst="rect">
            <a:avLst/>
          </a:prstGeom>
        </p:spPr>
        <p:txBody>
          <a:bodyPr/>
          <a:lstStyle>
            <a:lvl1pPr marL="0" indent="0" algn="ctr">
              <a:buNone/>
              <a:defRPr/>
            </a:lvl1pPr>
          </a:lstStyle>
          <a:p>
            <a:r>
              <a:rPr lang="en-US"/>
              <a:t>Click to add photo</a:t>
            </a:r>
          </a:p>
        </p:txBody>
      </p:sp>
      <p:sp>
        <p:nvSpPr>
          <p:cNvPr id="2" name="Title 1">
            <a:extLst>
              <a:ext uri="{FF2B5EF4-FFF2-40B4-BE49-F238E27FC236}">
                <a16:creationId xmlns:a16="http://schemas.microsoft.com/office/drawing/2014/main" id="{B69D7CAC-EE78-4BAE-94EA-EBE4BB118115}"/>
              </a:ext>
            </a:extLst>
          </p:cNvPr>
          <p:cNvSpPr>
            <a:spLocks noGrp="1"/>
          </p:cNvSpPr>
          <p:nvPr>
            <p:ph type="title" hasCustomPrompt="1"/>
          </p:nvPr>
        </p:nvSpPr>
        <p:spPr>
          <a:xfrm>
            <a:off x="0" y="2375848"/>
            <a:ext cx="12192000" cy="4491182"/>
          </a:xfrm>
          <a:prstGeom prst="rect">
            <a:avLst/>
          </a:prstGeom>
          <a:solidFill>
            <a:schemeClr val="accent4">
              <a:lumMod val="50000"/>
              <a:alpha val="55000"/>
            </a:schemeClr>
          </a:solidFill>
        </p:spPr>
        <p:txBody>
          <a:bodyPr lIns="3657600" tIns="182880" rIns="3657600"/>
          <a:lstStyle>
            <a:lvl1pPr algn="ctr">
              <a:defRPr sz="6000" cap="all" spc="100" baseline="0">
                <a:solidFill>
                  <a:schemeClr val="accent5"/>
                </a:solidFill>
              </a:defRPr>
            </a:lvl1pPr>
          </a:lstStyle>
          <a:p>
            <a:r>
              <a:rPr lang="en-US"/>
              <a:t>Click to add title</a:t>
            </a:r>
          </a:p>
        </p:txBody>
      </p:sp>
    </p:spTree>
    <p:extLst>
      <p:ext uri="{BB962C8B-B14F-4D97-AF65-F5344CB8AC3E}">
        <p14:creationId xmlns:p14="http://schemas.microsoft.com/office/powerpoint/2010/main" val="114832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usiness Model">
    <p:bg>
      <p:bgPr>
        <a:solidFill>
          <a:schemeClr val="accent5">
            <a:alpha val="10000"/>
          </a:schemeClr>
        </a:solidFill>
        <a:effectLst/>
      </p:bgPr>
    </p:bg>
    <p:spTree>
      <p:nvGrpSpPr>
        <p:cNvPr id="1" name=""/>
        <p:cNvGrpSpPr/>
        <p:nvPr/>
      </p:nvGrpSpPr>
      <p:grpSpPr>
        <a:xfrm>
          <a:off x="0" y="0"/>
          <a:ext cx="0" cy="0"/>
          <a:chOff x="0" y="0"/>
          <a:chExt cx="0" cy="0"/>
        </a:xfrm>
      </p:grpSpPr>
      <p:sp>
        <p:nvSpPr>
          <p:cNvPr id="11" name="Picture Placeholder 8">
            <a:extLst>
              <a:ext uri="{FF2B5EF4-FFF2-40B4-BE49-F238E27FC236}">
                <a16:creationId xmlns:a16="http://schemas.microsoft.com/office/drawing/2014/main" id="{50298920-F98C-4AFF-A39F-BB5644F96EBA}"/>
              </a:ext>
            </a:extLst>
          </p:cNvPr>
          <p:cNvSpPr>
            <a:spLocks noGrp="1"/>
          </p:cNvSpPr>
          <p:nvPr>
            <p:ph type="pic" sz="quarter" idx="10" hasCustomPrompt="1"/>
          </p:nvPr>
        </p:nvSpPr>
        <p:spPr>
          <a:xfrm>
            <a:off x="-1" y="0"/>
            <a:ext cx="6772276" cy="6858000"/>
          </a:xfrm>
          <a:prstGeom prst="rect">
            <a:avLst/>
          </a:prstGeom>
        </p:spPr>
        <p:txBody>
          <a:bodyPr/>
          <a:lstStyle>
            <a:lvl1pPr marL="0" indent="0" algn="ctr">
              <a:buNone/>
              <a:defRPr/>
            </a:lvl1pPr>
          </a:lstStyle>
          <a:p>
            <a:r>
              <a:rPr lang="en-US"/>
              <a:t>Click to add photo</a:t>
            </a:r>
          </a:p>
        </p:txBody>
      </p:sp>
      <p:sp>
        <p:nvSpPr>
          <p:cNvPr id="2" name="Title 1">
            <a:extLst>
              <a:ext uri="{FF2B5EF4-FFF2-40B4-BE49-F238E27FC236}">
                <a16:creationId xmlns:a16="http://schemas.microsoft.com/office/drawing/2014/main" id="{7D906EC1-D867-4113-B1E4-72ADCC4B1586}"/>
              </a:ext>
            </a:extLst>
          </p:cNvPr>
          <p:cNvSpPr>
            <a:spLocks noGrp="1"/>
          </p:cNvSpPr>
          <p:nvPr>
            <p:ph type="title" hasCustomPrompt="1"/>
          </p:nvPr>
        </p:nvSpPr>
        <p:spPr>
          <a:xfrm>
            <a:off x="1861354" y="790901"/>
            <a:ext cx="3049568" cy="640698"/>
          </a:xfrm>
          <a:prstGeom prst="rect">
            <a:avLst/>
          </a:prstGeom>
          <a:gradFill>
            <a:gsLst>
              <a:gs pos="50000">
                <a:schemeClr val="accent1">
                  <a:lumMod val="5000"/>
                  <a:lumOff val="95000"/>
                  <a:alpha val="0"/>
                </a:schemeClr>
              </a:gs>
              <a:gs pos="50000">
                <a:schemeClr val="accent5">
                  <a:alpha val="10000"/>
                </a:schemeClr>
              </a:gs>
            </a:gsLst>
            <a:lin ang="0" scaled="0"/>
          </a:gradFill>
          <a:ln w="28575">
            <a:solidFill>
              <a:schemeClr val="bg1"/>
            </a:solidFill>
          </a:ln>
        </p:spPr>
        <p:txBody>
          <a:bodyPr anchor="ctr"/>
          <a:lstStyle>
            <a:lvl1pPr algn="ctr">
              <a:defRPr sz="2400" cap="all" spc="100" baseline="0">
                <a:solidFill>
                  <a:schemeClr val="bg1"/>
                </a:solidFill>
              </a:defRPr>
            </a:lvl1pPr>
          </a:lstStyle>
          <a:p>
            <a:r>
              <a:rPr lang="en-US"/>
              <a:t>Add title</a:t>
            </a:r>
          </a:p>
        </p:txBody>
      </p:sp>
      <p:sp>
        <p:nvSpPr>
          <p:cNvPr id="16" name="Text Placeholder 10">
            <a:extLst>
              <a:ext uri="{FF2B5EF4-FFF2-40B4-BE49-F238E27FC236}">
                <a16:creationId xmlns:a16="http://schemas.microsoft.com/office/drawing/2014/main" id="{782CE97E-7FF6-4E8B-AF42-9777A2451F87}"/>
              </a:ext>
            </a:extLst>
          </p:cNvPr>
          <p:cNvSpPr>
            <a:spLocks noGrp="1"/>
          </p:cNvSpPr>
          <p:nvPr>
            <p:ph type="body" sz="quarter" idx="16" hasCustomPrompt="1"/>
          </p:nvPr>
        </p:nvSpPr>
        <p:spPr>
          <a:xfrm>
            <a:off x="7822086" y="826720"/>
            <a:ext cx="3421103" cy="426393"/>
          </a:xfrm>
          <a:prstGeom prst="rect">
            <a:avLst/>
          </a:prstGeom>
        </p:spPr>
        <p:txBody>
          <a:bodyPr anchor="b"/>
          <a:lstStyle>
            <a:lvl1pPr marL="0" indent="0" algn="l">
              <a:buNone/>
              <a:defRPr sz="1800" cap="all" spc="100" baseline="0">
                <a:solidFill>
                  <a:schemeClr val="accent2"/>
                </a:solidFill>
                <a:latin typeface="+mj-lt"/>
              </a:defRPr>
            </a:lvl1pPr>
          </a:lstStyle>
          <a:p>
            <a:pPr lvl="0"/>
            <a:r>
              <a:rPr lang="en-US"/>
              <a:t>Click to add subtitle</a:t>
            </a:r>
          </a:p>
        </p:txBody>
      </p:sp>
      <p:sp>
        <p:nvSpPr>
          <p:cNvPr id="14" name="Text Placeholder 10">
            <a:extLst>
              <a:ext uri="{FF2B5EF4-FFF2-40B4-BE49-F238E27FC236}">
                <a16:creationId xmlns:a16="http://schemas.microsoft.com/office/drawing/2014/main" id="{F57B5FEE-44D7-4F94-A843-EC7BD802D827}"/>
              </a:ext>
            </a:extLst>
          </p:cNvPr>
          <p:cNvSpPr>
            <a:spLocks noGrp="1"/>
          </p:cNvSpPr>
          <p:nvPr>
            <p:ph type="body" sz="quarter" idx="12" hasCustomPrompt="1"/>
          </p:nvPr>
        </p:nvSpPr>
        <p:spPr>
          <a:xfrm>
            <a:off x="7822086" y="1206225"/>
            <a:ext cx="34211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36" name="Text Placeholder 10">
            <a:extLst>
              <a:ext uri="{FF2B5EF4-FFF2-40B4-BE49-F238E27FC236}">
                <a16:creationId xmlns:a16="http://schemas.microsoft.com/office/drawing/2014/main" id="{4250112D-DE79-407A-BBAB-B2BB2CB881C5}"/>
              </a:ext>
            </a:extLst>
          </p:cNvPr>
          <p:cNvSpPr>
            <a:spLocks noGrp="1"/>
          </p:cNvSpPr>
          <p:nvPr>
            <p:ph type="body" sz="quarter" idx="18" hasCustomPrompt="1"/>
          </p:nvPr>
        </p:nvSpPr>
        <p:spPr>
          <a:xfrm>
            <a:off x="7822086" y="2666702"/>
            <a:ext cx="3421103" cy="426393"/>
          </a:xfrm>
          <a:prstGeom prst="rect">
            <a:avLst/>
          </a:prstGeom>
        </p:spPr>
        <p:txBody>
          <a:bodyPr anchor="b"/>
          <a:lstStyle>
            <a:lvl1pPr marL="0" indent="0" algn="l">
              <a:buNone/>
              <a:defRPr sz="1800" cap="all" spc="100" baseline="0">
                <a:solidFill>
                  <a:schemeClr val="accent2"/>
                </a:solidFill>
                <a:latin typeface="+mj-lt"/>
              </a:defRPr>
            </a:lvl1pPr>
          </a:lstStyle>
          <a:p>
            <a:pPr lvl="0"/>
            <a:r>
              <a:rPr lang="en-US"/>
              <a:t>Click to add subtitle</a:t>
            </a:r>
          </a:p>
        </p:txBody>
      </p:sp>
      <p:sp>
        <p:nvSpPr>
          <p:cNvPr id="35" name="Text Placeholder 10">
            <a:extLst>
              <a:ext uri="{FF2B5EF4-FFF2-40B4-BE49-F238E27FC236}">
                <a16:creationId xmlns:a16="http://schemas.microsoft.com/office/drawing/2014/main" id="{1C55DCE1-6E6B-4CDD-A9D8-B2A003485698}"/>
              </a:ext>
            </a:extLst>
          </p:cNvPr>
          <p:cNvSpPr>
            <a:spLocks noGrp="1"/>
          </p:cNvSpPr>
          <p:nvPr>
            <p:ph type="body" sz="quarter" idx="17" hasCustomPrompt="1"/>
          </p:nvPr>
        </p:nvSpPr>
        <p:spPr>
          <a:xfrm>
            <a:off x="7822086" y="3046207"/>
            <a:ext cx="34211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39" name="Text Placeholder 10">
            <a:extLst>
              <a:ext uri="{FF2B5EF4-FFF2-40B4-BE49-F238E27FC236}">
                <a16:creationId xmlns:a16="http://schemas.microsoft.com/office/drawing/2014/main" id="{9CAE3862-A5E9-4B70-8F14-8F5BFEE3AAEC}"/>
              </a:ext>
            </a:extLst>
          </p:cNvPr>
          <p:cNvSpPr>
            <a:spLocks noGrp="1"/>
          </p:cNvSpPr>
          <p:nvPr>
            <p:ph type="body" sz="quarter" idx="20" hasCustomPrompt="1"/>
          </p:nvPr>
        </p:nvSpPr>
        <p:spPr>
          <a:xfrm>
            <a:off x="7822086" y="4536575"/>
            <a:ext cx="3421103" cy="426393"/>
          </a:xfrm>
          <a:prstGeom prst="rect">
            <a:avLst/>
          </a:prstGeom>
        </p:spPr>
        <p:txBody>
          <a:bodyPr anchor="b"/>
          <a:lstStyle>
            <a:lvl1pPr marL="0" indent="0" algn="l">
              <a:buNone/>
              <a:defRPr sz="1800" cap="all" spc="100" baseline="0">
                <a:solidFill>
                  <a:schemeClr val="accent2"/>
                </a:solidFill>
                <a:latin typeface="+mj-lt"/>
              </a:defRPr>
            </a:lvl1pPr>
          </a:lstStyle>
          <a:p>
            <a:pPr lvl="0"/>
            <a:r>
              <a:rPr lang="en-US"/>
              <a:t>Click to add subtitle</a:t>
            </a:r>
          </a:p>
        </p:txBody>
      </p:sp>
      <p:sp>
        <p:nvSpPr>
          <p:cNvPr id="38" name="Text Placeholder 10">
            <a:extLst>
              <a:ext uri="{FF2B5EF4-FFF2-40B4-BE49-F238E27FC236}">
                <a16:creationId xmlns:a16="http://schemas.microsoft.com/office/drawing/2014/main" id="{34C23C4D-3C16-4A17-BF8A-A9C4E2F013E3}"/>
              </a:ext>
            </a:extLst>
          </p:cNvPr>
          <p:cNvSpPr>
            <a:spLocks noGrp="1"/>
          </p:cNvSpPr>
          <p:nvPr>
            <p:ph type="body" sz="quarter" idx="19" hasCustomPrompt="1"/>
          </p:nvPr>
        </p:nvSpPr>
        <p:spPr>
          <a:xfrm>
            <a:off x="7822086" y="4916080"/>
            <a:ext cx="34211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8" name="Date Placeholder 3">
            <a:extLst>
              <a:ext uri="{FF2B5EF4-FFF2-40B4-BE49-F238E27FC236}">
                <a16:creationId xmlns:a16="http://schemas.microsoft.com/office/drawing/2014/main" id="{E0398655-42A6-4DBC-9542-9A8D10B44A63}"/>
              </a:ext>
            </a:extLst>
          </p:cNvPr>
          <p:cNvSpPr>
            <a:spLocks noGrp="1"/>
          </p:cNvSpPr>
          <p:nvPr>
            <p:ph type="dt" sz="half" idx="2"/>
          </p:nvPr>
        </p:nvSpPr>
        <p:spPr>
          <a:xfrm>
            <a:off x="838200" y="6356350"/>
            <a:ext cx="1590675"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a:t>20XX</a:t>
            </a:r>
          </a:p>
        </p:txBody>
      </p:sp>
      <p:sp>
        <p:nvSpPr>
          <p:cNvPr id="9" name="Footer Placeholder 4">
            <a:extLst>
              <a:ext uri="{FF2B5EF4-FFF2-40B4-BE49-F238E27FC236}">
                <a16:creationId xmlns:a16="http://schemas.microsoft.com/office/drawing/2014/main" id="{1FF7C44B-1689-4CA8-B0BC-0671EA12750F}"/>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effectLst/>
                <a:latin typeface="+mj-lt"/>
              </a:defRPr>
            </a:lvl1pPr>
          </a:lstStyle>
          <a:p>
            <a:r>
              <a:rPr lang="en-US"/>
              <a:t>Pitch deck</a:t>
            </a:r>
          </a:p>
        </p:txBody>
      </p:sp>
      <p:sp>
        <p:nvSpPr>
          <p:cNvPr id="10" name="Slide Number Placeholder 5">
            <a:extLst>
              <a:ext uri="{FF2B5EF4-FFF2-40B4-BE49-F238E27FC236}">
                <a16:creationId xmlns:a16="http://schemas.microsoft.com/office/drawing/2014/main" id="{7D6105C8-7607-448C-9CD2-9CA33B49B4DB}"/>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2004238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rket Opportunity Overview">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78E2C-0F13-417A-AD7A-E478D5C3BD4C}"/>
              </a:ext>
            </a:extLst>
          </p:cNvPr>
          <p:cNvSpPr>
            <a:spLocks noGrp="1"/>
          </p:cNvSpPr>
          <p:nvPr>
            <p:ph type="title" hasCustomPrompt="1"/>
          </p:nvPr>
        </p:nvSpPr>
        <p:spPr>
          <a:xfrm>
            <a:off x="808382" y="422661"/>
            <a:ext cx="5200532" cy="720399"/>
          </a:xfrm>
          <a:prstGeom prst="rect">
            <a:avLst/>
          </a:prstGeom>
        </p:spPr>
        <p:txBody>
          <a:bodyPr anchor="ctr"/>
          <a:lstStyle>
            <a:lvl1pPr algn="l">
              <a:defRPr sz="2400" cap="all" spc="100" baseline="0">
                <a:solidFill>
                  <a:schemeClr val="accent2"/>
                </a:solidFill>
              </a:defRPr>
            </a:lvl1pPr>
          </a:lstStyle>
          <a:p>
            <a:r>
              <a:rPr lang="en-US"/>
              <a:t>Click to add title</a:t>
            </a:r>
          </a:p>
        </p:txBody>
      </p:sp>
      <p:sp>
        <p:nvSpPr>
          <p:cNvPr id="15" name="Text Placeholder 10">
            <a:extLst>
              <a:ext uri="{FF2B5EF4-FFF2-40B4-BE49-F238E27FC236}">
                <a16:creationId xmlns:a16="http://schemas.microsoft.com/office/drawing/2014/main" id="{30892B14-4811-4781-A0D4-2D26A55DFF2F}"/>
              </a:ext>
            </a:extLst>
          </p:cNvPr>
          <p:cNvSpPr>
            <a:spLocks noGrp="1"/>
          </p:cNvSpPr>
          <p:nvPr>
            <p:ph type="body" sz="quarter" idx="16" hasCustomPrompt="1"/>
          </p:nvPr>
        </p:nvSpPr>
        <p:spPr>
          <a:xfrm>
            <a:off x="920003" y="1617548"/>
            <a:ext cx="876929" cy="720399"/>
          </a:xfrm>
          <a:prstGeom prst="rect">
            <a:avLst/>
          </a:prstGeom>
          <a:ln w="28575">
            <a:solidFill>
              <a:schemeClr val="accent4"/>
            </a:solidFill>
          </a:ln>
        </p:spPr>
        <p:txBody>
          <a:bodyPr lIns="0" tIns="0" rIns="0" bIns="0" anchor="ctr"/>
          <a:lstStyle>
            <a:lvl1pPr marL="0" indent="0" algn="ctr">
              <a:lnSpc>
                <a:spcPct val="100000"/>
              </a:lnSpc>
              <a:spcBef>
                <a:spcPts val="0"/>
              </a:spcBef>
              <a:buNone/>
              <a:defRPr sz="2400" cap="all" spc="100" baseline="0">
                <a:solidFill>
                  <a:schemeClr val="accent5">
                    <a:lumMod val="50000"/>
                  </a:schemeClr>
                </a:solidFill>
                <a:latin typeface="+mj-lt"/>
              </a:defRPr>
            </a:lvl1pPr>
          </a:lstStyle>
          <a:p>
            <a:pPr lvl="0"/>
            <a:r>
              <a:rPr lang="en-US"/>
              <a:t>text</a:t>
            </a:r>
          </a:p>
        </p:txBody>
      </p:sp>
      <p:sp>
        <p:nvSpPr>
          <p:cNvPr id="22" name="Text Placeholder 10">
            <a:extLst>
              <a:ext uri="{FF2B5EF4-FFF2-40B4-BE49-F238E27FC236}">
                <a16:creationId xmlns:a16="http://schemas.microsoft.com/office/drawing/2014/main" id="{950B6E72-89BA-408A-B2C8-8424747605D1}"/>
              </a:ext>
            </a:extLst>
          </p:cNvPr>
          <p:cNvSpPr>
            <a:spLocks noGrp="1"/>
          </p:cNvSpPr>
          <p:nvPr>
            <p:ph type="body" sz="quarter" idx="18" hasCustomPrompt="1"/>
          </p:nvPr>
        </p:nvSpPr>
        <p:spPr>
          <a:xfrm>
            <a:off x="920003" y="3180036"/>
            <a:ext cx="876930" cy="720400"/>
          </a:xfrm>
          <a:prstGeom prst="rect">
            <a:avLst/>
          </a:prstGeom>
          <a:ln w="28575">
            <a:solidFill>
              <a:schemeClr val="accent4"/>
            </a:solidFill>
          </a:ln>
        </p:spPr>
        <p:txBody>
          <a:bodyPr lIns="0" tIns="0" rIns="0" bIns="0" anchor="ctr"/>
          <a:lstStyle>
            <a:lvl1pPr marL="0" indent="0" algn="ctr">
              <a:lnSpc>
                <a:spcPct val="100000"/>
              </a:lnSpc>
              <a:spcBef>
                <a:spcPts val="0"/>
              </a:spcBef>
              <a:buNone/>
              <a:defRPr sz="2400" cap="all" spc="100" baseline="0">
                <a:solidFill>
                  <a:schemeClr val="accent5">
                    <a:lumMod val="50000"/>
                  </a:schemeClr>
                </a:solidFill>
                <a:latin typeface="+mj-lt"/>
              </a:defRPr>
            </a:lvl1pPr>
          </a:lstStyle>
          <a:p>
            <a:pPr lvl="0"/>
            <a:r>
              <a:rPr lang="en-US"/>
              <a:t>text</a:t>
            </a:r>
          </a:p>
        </p:txBody>
      </p:sp>
      <p:sp>
        <p:nvSpPr>
          <p:cNvPr id="24" name="Text Placeholder 10">
            <a:extLst>
              <a:ext uri="{FF2B5EF4-FFF2-40B4-BE49-F238E27FC236}">
                <a16:creationId xmlns:a16="http://schemas.microsoft.com/office/drawing/2014/main" id="{1FCE449C-D340-41D2-BDD5-5A31068FC8B8}"/>
              </a:ext>
            </a:extLst>
          </p:cNvPr>
          <p:cNvSpPr>
            <a:spLocks noGrp="1"/>
          </p:cNvSpPr>
          <p:nvPr>
            <p:ph type="body" sz="quarter" idx="20" hasCustomPrompt="1"/>
          </p:nvPr>
        </p:nvSpPr>
        <p:spPr>
          <a:xfrm>
            <a:off x="920003" y="4760985"/>
            <a:ext cx="876930" cy="720400"/>
          </a:xfrm>
          <a:prstGeom prst="rect">
            <a:avLst/>
          </a:prstGeom>
          <a:ln w="28575">
            <a:solidFill>
              <a:schemeClr val="accent4"/>
            </a:solidFill>
          </a:ln>
        </p:spPr>
        <p:txBody>
          <a:bodyPr lIns="0" tIns="0" rIns="0" bIns="0" anchor="ctr"/>
          <a:lstStyle>
            <a:lvl1pPr marL="0" indent="0" algn="ctr">
              <a:lnSpc>
                <a:spcPct val="100000"/>
              </a:lnSpc>
              <a:spcBef>
                <a:spcPts val="0"/>
              </a:spcBef>
              <a:buNone/>
              <a:defRPr sz="2400" cap="all" spc="100" baseline="0">
                <a:solidFill>
                  <a:schemeClr val="accent5">
                    <a:lumMod val="50000"/>
                  </a:schemeClr>
                </a:solidFill>
                <a:latin typeface="+mj-lt"/>
              </a:defRPr>
            </a:lvl1pPr>
          </a:lstStyle>
          <a:p>
            <a:pPr lvl="0"/>
            <a:r>
              <a:rPr lang="en-US"/>
              <a:t>text</a:t>
            </a:r>
          </a:p>
        </p:txBody>
      </p:sp>
      <p:sp>
        <p:nvSpPr>
          <p:cNvPr id="14" name="Text Placeholder 10">
            <a:extLst>
              <a:ext uri="{FF2B5EF4-FFF2-40B4-BE49-F238E27FC236}">
                <a16:creationId xmlns:a16="http://schemas.microsoft.com/office/drawing/2014/main" id="{41E2BD66-8465-46D7-9283-569B4EE4590B}"/>
              </a:ext>
            </a:extLst>
          </p:cNvPr>
          <p:cNvSpPr>
            <a:spLocks noGrp="1"/>
          </p:cNvSpPr>
          <p:nvPr>
            <p:ph type="body" sz="quarter" idx="12" hasCustomPrompt="1"/>
          </p:nvPr>
        </p:nvSpPr>
        <p:spPr>
          <a:xfrm>
            <a:off x="2102977" y="1456753"/>
            <a:ext cx="33650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21" name="Text Placeholder 10">
            <a:extLst>
              <a:ext uri="{FF2B5EF4-FFF2-40B4-BE49-F238E27FC236}">
                <a16:creationId xmlns:a16="http://schemas.microsoft.com/office/drawing/2014/main" id="{13CFC961-1ED9-4817-9DB9-A1F1D0FD2ABA}"/>
              </a:ext>
            </a:extLst>
          </p:cNvPr>
          <p:cNvSpPr>
            <a:spLocks noGrp="1"/>
          </p:cNvSpPr>
          <p:nvPr>
            <p:ph type="body" sz="quarter" idx="17" hasCustomPrompt="1"/>
          </p:nvPr>
        </p:nvSpPr>
        <p:spPr>
          <a:xfrm>
            <a:off x="2102977" y="3031685"/>
            <a:ext cx="33650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23" name="Text Placeholder 10">
            <a:extLst>
              <a:ext uri="{FF2B5EF4-FFF2-40B4-BE49-F238E27FC236}">
                <a16:creationId xmlns:a16="http://schemas.microsoft.com/office/drawing/2014/main" id="{7E0D9B8E-402D-44A1-920E-4838543BD9F3}"/>
              </a:ext>
            </a:extLst>
          </p:cNvPr>
          <p:cNvSpPr>
            <a:spLocks noGrp="1"/>
          </p:cNvSpPr>
          <p:nvPr>
            <p:ph type="body" sz="quarter" idx="19" hasCustomPrompt="1"/>
          </p:nvPr>
        </p:nvSpPr>
        <p:spPr>
          <a:xfrm>
            <a:off x="2102977" y="4612634"/>
            <a:ext cx="3365003" cy="1017102"/>
          </a:xfrm>
          <a:prstGeom prst="rect">
            <a:avLst/>
          </a:prstGeom>
        </p:spPr>
        <p:txBody>
          <a:bodyPr anchor="t"/>
          <a:lstStyle>
            <a:lvl1pPr marL="0" indent="0" algn="l">
              <a:lnSpc>
                <a:spcPct val="125000"/>
              </a:lnSpc>
              <a:spcBef>
                <a:spcPts val="0"/>
              </a:spcBef>
              <a:buNone/>
              <a:defRPr sz="1600" cap="none" spc="100" baseline="0">
                <a:solidFill>
                  <a:schemeClr val="tx1"/>
                </a:solidFill>
                <a:latin typeface="+mn-lt"/>
              </a:defRPr>
            </a:lvl1pPr>
          </a:lstStyle>
          <a:p>
            <a:pPr lvl="0"/>
            <a:r>
              <a:rPr lang="en-US"/>
              <a:t>Click to add text</a:t>
            </a:r>
          </a:p>
        </p:txBody>
      </p:sp>
      <p:sp>
        <p:nvSpPr>
          <p:cNvPr id="25" name="Date Placeholder 3">
            <a:extLst>
              <a:ext uri="{FF2B5EF4-FFF2-40B4-BE49-F238E27FC236}">
                <a16:creationId xmlns:a16="http://schemas.microsoft.com/office/drawing/2014/main" id="{64607288-5296-4BAF-B405-7F1902FA0EF0}"/>
              </a:ext>
            </a:extLst>
          </p:cNvPr>
          <p:cNvSpPr>
            <a:spLocks noGrp="1"/>
          </p:cNvSpPr>
          <p:nvPr>
            <p:ph type="dt" sz="half" idx="2"/>
          </p:nvPr>
        </p:nvSpPr>
        <p:spPr>
          <a:xfrm>
            <a:off x="0" y="6248018"/>
            <a:ext cx="2435528" cy="614850"/>
          </a:xfrm>
          <a:prstGeom prst="rect">
            <a:avLst/>
          </a:prstGeom>
          <a:solidFill>
            <a:schemeClr val="accent2">
              <a:alpha val="92000"/>
            </a:schemeClr>
          </a:solidFill>
        </p:spPr>
        <p:txBody>
          <a:bodyPr vert="horz" lIns="274320" tIns="0" rIns="91440" bIns="45720" rtlCol="0" anchor="ctr"/>
          <a:lstStyle>
            <a:lvl1pPr algn="ctr">
              <a:defRPr sz="1200" spc="100" baseline="0">
                <a:solidFill>
                  <a:schemeClr val="bg1"/>
                </a:solidFill>
                <a:effectLst>
                  <a:outerShdw blurRad="38100" dist="38100" dir="2700000" algn="tl">
                    <a:srgbClr val="000000">
                      <a:alpha val="43137"/>
                    </a:srgbClr>
                  </a:outerShdw>
                </a:effectLst>
              </a:defRPr>
            </a:lvl1pPr>
          </a:lstStyle>
          <a:p>
            <a:r>
              <a:rPr lang="en-US"/>
              <a:t>20XX</a:t>
            </a:r>
          </a:p>
        </p:txBody>
      </p:sp>
      <p:sp>
        <p:nvSpPr>
          <p:cNvPr id="8" name="Picture Placeholder 8">
            <a:extLst>
              <a:ext uri="{FF2B5EF4-FFF2-40B4-BE49-F238E27FC236}">
                <a16:creationId xmlns:a16="http://schemas.microsoft.com/office/drawing/2014/main" id="{61341B70-2018-4DBE-BB9A-D1F7A895F9BE}"/>
              </a:ext>
            </a:extLst>
          </p:cNvPr>
          <p:cNvSpPr>
            <a:spLocks noGrp="1"/>
          </p:cNvSpPr>
          <p:nvPr>
            <p:ph type="pic" sz="quarter" idx="10" hasCustomPrompt="1"/>
          </p:nvPr>
        </p:nvSpPr>
        <p:spPr>
          <a:xfrm>
            <a:off x="6384174" y="0"/>
            <a:ext cx="5807825" cy="6858000"/>
          </a:xfrm>
          <a:prstGeom prst="rect">
            <a:avLst/>
          </a:prstGeom>
        </p:spPr>
        <p:txBody>
          <a:bodyPr/>
          <a:lstStyle>
            <a:lvl1pPr marL="0" indent="0" algn="ctr">
              <a:buNone/>
              <a:defRPr/>
            </a:lvl1pPr>
          </a:lstStyle>
          <a:p>
            <a:r>
              <a:rPr lang="en-US"/>
              <a:t>Click to add photo</a:t>
            </a:r>
          </a:p>
        </p:txBody>
      </p:sp>
      <p:sp>
        <p:nvSpPr>
          <p:cNvPr id="13" name="Footer Placeholder 3">
            <a:extLst>
              <a:ext uri="{FF2B5EF4-FFF2-40B4-BE49-F238E27FC236}">
                <a16:creationId xmlns:a16="http://schemas.microsoft.com/office/drawing/2014/main" id="{83CCEE28-12C2-4138-9214-420B5A5BCEC1}"/>
              </a:ext>
            </a:extLst>
          </p:cNvPr>
          <p:cNvSpPr>
            <a:spLocks noGrp="1"/>
          </p:cNvSpPr>
          <p:nvPr>
            <p:ph type="ftr" sz="quarter" idx="11"/>
          </p:nvPr>
        </p:nvSpPr>
        <p:spPr>
          <a:xfrm>
            <a:off x="2439762" y="6248018"/>
            <a:ext cx="7267426" cy="620868"/>
          </a:xfrm>
          <a:prstGeom prst="rect">
            <a:avLst/>
          </a:prstGeom>
          <a:solidFill>
            <a:schemeClr val="accent2">
              <a:alpha val="92000"/>
            </a:schemeClr>
          </a:solidFill>
        </p:spPr>
        <p:txBody>
          <a:bodyPr tIns="0"/>
          <a:lstStyle>
            <a:lvl1pPr>
              <a:defRPr>
                <a:solidFill>
                  <a:schemeClr val="bg1"/>
                </a:solidFill>
                <a:effectLst>
                  <a:outerShdw blurRad="38100" dist="38100" dir="2700000" algn="tl">
                    <a:srgbClr val="000000">
                      <a:alpha val="43137"/>
                    </a:srgbClr>
                  </a:outerShdw>
                </a:effectLst>
              </a:defRPr>
            </a:lvl1pPr>
          </a:lstStyle>
          <a:p>
            <a:r>
              <a:rPr lang="en-US"/>
              <a:t>Pitch deck</a:t>
            </a:r>
          </a:p>
        </p:txBody>
      </p:sp>
      <p:sp>
        <p:nvSpPr>
          <p:cNvPr id="27" name="Slide Number Placeholder 5">
            <a:extLst>
              <a:ext uri="{FF2B5EF4-FFF2-40B4-BE49-F238E27FC236}">
                <a16:creationId xmlns:a16="http://schemas.microsoft.com/office/drawing/2014/main" id="{347ECA7D-7D2B-475F-874D-51236135A6E9}"/>
              </a:ext>
            </a:extLst>
          </p:cNvPr>
          <p:cNvSpPr>
            <a:spLocks noGrp="1"/>
          </p:cNvSpPr>
          <p:nvPr>
            <p:ph type="sldNum" sz="quarter" idx="4"/>
          </p:nvPr>
        </p:nvSpPr>
        <p:spPr>
          <a:xfrm>
            <a:off x="9707188" y="6248018"/>
            <a:ext cx="2495699" cy="620866"/>
          </a:xfrm>
          <a:prstGeom prst="rect">
            <a:avLst/>
          </a:prstGeom>
          <a:solidFill>
            <a:schemeClr val="accent2">
              <a:alpha val="92000"/>
            </a:schemeClr>
          </a:solidFill>
        </p:spPr>
        <p:txBody>
          <a:bodyPr vert="horz" lIns="457200" tIns="0" rIns="91440" bIns="45720" rtlCol="0" anchor="ctr"/>
          <a:lstStyle>
            <a:lvl1pPr algn="ct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1625327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arket Opportunity Comparison">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2198964-B829-4E4F-AAE7-4D7A404AB794}"/>
              </a:ext>
            </a:extLst>
          </p:cNvPr>
          <p:cNvSpPr>
            <a:spLocks noGrp="1"/>
          </p:cNvSpPr>
          <p:nvPr>
            <p:ph type="title" hasCustomPrompt="1"/>
          </p:nvPr>
        </p:nvSpPr>
        <p:spPr>
          <a:xfrm>
            <a:off x="3233057" y="698523"/>
            <a:ext cx="5715000" cy="469089"/>
          </a:xfrm>
          <a:prstGeom prst="rect">
            <a:avLst/>
          </a:prstGeom>
        </p:spPr>
        <p:txBody>
          <a:bodyPr anchor="ctr"/>
          <a:lstStyle>
            <a:lvl1pPr algn="ctr">
              <a:defRPr sz="2400" cap="all" spc="100" baseline="0">
                <a:solidFill>
                  <a:schemeClr val="accent2"/>
                </a:solidFill>
              </a:defRPr>
            </a:lvl1pPr>
          </a:lstStyle>
          <a:p>
            <a:r>
              <a:rPr lang="en-US"/>
              <a:t>Click to add title</a:t>
            </a:r>
          </a:p>
        </p:txBody>
      </p:sp>
      <p:sp>
        <p:nvSpPr>
          <p:cNvPr id="21" name="Text Placeholder 10">
            <a:extLst>
              <a:ext uri="{FF2B5EF4-FFF2-40B4-BE49-F238E27FC236}">
                <a16:creationId xmlns:a16="http://schemas.microsoft.com/office/drawing/2014/main" id="{F7C80E83-E343-4BA5-ABB5-ACA84EEE6236}"/>
              </a:ext>
            </a:extLst>
          </p:cNvPr>
          <p:cNvSpPr>
            <a:spLocks noGrp="1"/>
          </p:cNvSpPr>
          <p:nvPr>
            <p:ph type="body" sz="quarter" idx="16" hasCustomPrompt="1"/>
          </p:nvPr>
        </p:nvSpPr>
        <p:spPr>
          <a:xfrm>
            <a:off x="1681078" y="1853427"/>
            <a:ext cx="1252367" cy="863490"/>
          </a:xfrm>
          <a:prstGeom prst="rect">
            <a:avLst/>
          </a:prstGeom>
          <a:ln w="28575">
            <a:solidFill>
              <a:schemeClr val="accent4"/>
            </a:solidFill>
          </a:ln>
        </p:spPr>
        <p:txBody>
          <a:bodyPr anchor="ctr"/>
          <a:lstStyle>
            <a:lvl1pPr marL="0" indent="0" algn="ctr">
              <a:buNone/>
              <a:defRPr sz="3200" cap="all" spc="100" baseline="0">
                <a:solidFill>
                  <a:schemeClr val="accent5">
                    <a:lumMod val="50000"/>
                  </a:schemeClr>
                </a:solidFill>
                <a:latin typeface="+mj-lt"/>
              </a:defRPr>
            </a:lvl1pPr>
          </a:lstStyle>
          <a:p>
            <a:pPr lvl="0"/>
            <a:r>
              <a:rPr lang="en-US"/>
              <a:t>text</a:t>
            </a:r>
          </a:p>
        </p:txBody>
      </p:sp>
      <p:sp>
        <p:nvSpPr>
          <p:cNvPr id="20" name="Text Placeholder 10">
            <a:extLst>
              <a:ext uri="{FF2B5EF4-FFF2-40B4-BE49-F238E27FC236}">
                <a16:creationId xmlns:a16="http://schemas.microsoft.com/office/drawing/2014/main" id="{BA56986C-C9AC-44CD-9D32-24AA209F7648}"/>
              </a:ext>
            </a:extLst>
          </p:cNvPr>
          <p:cNvSpPr>
            <a:spLocks noGrp="1"/>
          </p:cNvSpPr>
          <p:nvPr>
            <p:ph type="body" sz="quarter" idx="12" hasCustomPrompt="1"/>
          </p:nvPr>
        </p:nvSpPr>
        <p:spPr>
          <a:xfrm>
            <a:off x="838200" y="2883704"/>
            <a:ext cx="2939143" cy="469089"/>
          </a:xfrm>
          <a:prstGeom prst="rect">
            <a:avLst/>
          </a:prstGeom>
        </p:spPr>
        <p:txBody>
          <a:bodyPr anchor="t"/>
          <a:lstStyle>
            <a:lvl1pPr marL="0" indent="0" algn="ctr">
              <a:lnSpc>
                <a:spcPct val="125000"/>
              </a:lnSpc>
              <a:spcBef>
                <a:spcPts val="0"/>
              </a:spcBef>
              <a:buNone/>
              <a:defRPr sz="1800" cap="none" spc="100" baseline="0">
                <a:solidFill>
                  <a:schemeClr val="tx1"/>
                </a:solidFill>
                <a:latin typeface="+mn-lt"/>
              </a:defRPr>
            </a:lvl1pPr>
          </a:lstStyle>
          <a:p>
            <a:pPr lvl="0"/>
            <a:r>
              <a:rPr lang="en-US"/>
              <a:t>Click to add text</a:t>
            </a:r>
          </a:p>
        </p:txBody>
      </p:sp>
      <p:sp>
        <p:nvSpPr>
          <p:cNvPr id="27" name="Text Placeholder 10">
            <a:extLst>
              <a:ext uri="{FF2B5EF4-FFF2-40B4-BE49-F238E27FC236}">
                <a16:creationId xmlns:a16="http://schemas.microsoft.com/office/drawing/2014/main" id="{61B45AB9-9A5F-4872-A322-AD3890A5BE65}"/>
              </a:ext>
            </a:extLst>
          </p:cNvPr>
          <p:cNvSpPr>
            <a:spLocks noGrp="1"/>
          </p:cNvSpPr>
          <p:nvPr>
            <p:ph type="body" sz="quarter" idx="17" hasCustomPrompt="1"/>
          </p:nvPr>
        </p:nvSpPr>
        <p:spPr>
          <a:xfrm>
            <a:off x="838200" y="3253816"/>
            <a:ext cx="2939143" cy="469089"/>
          </a:xfrm>
          <a:prstGeom prst="rect">
            <a:avLst/>
          </a:prstGeom>
        </p:spPr>
        <p:txBody>
          <a:bodyPr anchor="t"/>
          <a:lstStyle>
            <a:lvl1pPr marL="0" indent="0" algn="ctr">
              <a:lnSpc>
                <a:spcPct val="125000"/>
              </a:lnSpc>
              <a:spcBef>
                <a:spcPts val="0"/>
              </a:spcBef>
              <a:buNone/>
              <a:defRPr sz="1400" cap="none" spc="100" baseline="0">
                <a:solidFill>
                  <a:schemeClr val="tx1"/>
                </a:solidFill>
                <a:latin typeface="+mn-lt"/>
              </a:defRPr>
            </a:lvl1pPr>
          </a:lstStyle>
          <a:p>
            <a:pPr lvl="0"/>
            <a:r>
              <a:rPr lang="en-US"/>
              <a:t>Click to add text</a:t>
            </a:r>
          </a:p>
        </p:txBody>
      </p:sp>
      <p:sp>
        <p:nvSpPr>
          <p:cNvPr id="29" name="Text Placeholder 10">
            <a:extLst>
              <a:ext uri="{FF2B5EF4-FFF2-40B4-BE49-F238E27FC236}">
                <a16:creationId xmlns:a16="http://schemas.microsoft.com/office/drawing/2014/main" id="{E5E3032E-6B86-4F42-95E1-7C7B13087199}"/>
              </a:ext>
            </a:extLst>
          </p:cNvPr>
          <p:cNvSpPr>
            <a:spLocks noGrp="1"/>
          </p:cNvSpPr>
          <p:nvPr>
            <p:ph type="body" sz="quarter" idx="19" hasCustomPrompt="1"/>
          </p:nvPr>
        </p:nvSpPr>
        <p:spPr>
          <a:xfrm>
            <a:off x="5469646" y="1853426"/>
            <a:ext cx="1252367" cy="863491"/>
          </a:xfrm>
          <a:prstGeom prst="rect">
            <a:avLst/>
          </a:prstGeom>
          <a:ln w="28575">
            <a:solidFill>
              <a:schemeClr val="accent4"/>
            </a:solidFill>
          </a:ln>
        </p:spPr>
        <p:txBody>
          <a:bodyPr anchor="ctr"/>
          <a:lstStyle>
            <a:lvl1pPr marL="0" indent="0" algn="ctr">
              <a:buNone/>
              <a:defRPr sz="3200" cap="all" spc="100" baseline="0">
                <a:solidFill>
                  <a:schemeClr val="accent5">
                    <a:lumMod val="50000"/>
                  </a:schemeClr>
                </a:solidFill>
                <a:latin typeface="+mj-lt"/>
              </a:defRPr>
            </a:lvl1pPr>
          </a:lstStyle>
          <a:p>
            <a:pPr lvl="0"/>
            <a:r>
              <a:rPr lang="en-US"/>
              <a:t>text</a:t>
            </a:r>
          </a:p>
        </p:txBody>
      </p:sp>
      <p:sp>
        <p:nvSpPr>
          <p:cNvPr id="28" name="Text Placeholder 10">
            <a:extLst>
              <a:ext uri="{FF2B5EF4-FFF2-40B4-BE49-F238E27FC236}">
                <a16:creationId xmlns:a16="http://schemas.microsoft.com/office/drawing/2014/main" id="{C56EA384-B876-4E37-81CC-FF14C8064ED4}"/>
              </a:ext>
            </a:extLst>
          </p:cNvPr>
          <p:cNvSpPr>
            <a:spLocks noGrp="1"/>
          </p:cNvSpPr>
          <p:nvPr>
            <p:ph type="body" sz="quarter" idx="18" hasCustomPrompt="1"/>
          </p:nvPr>
        </p:nvSpPr>
        <p:spPr>
          <a:xfrm>
            <a:off x="4626428" y="2883704"/>
            <a:ext cx="2939143" cy="469089"/>
          </a:xfrm>
          <a:prstGeom prst="rect">
            <a:avLst/>
          </a:prstGeom>
        </p:spPr>
        <p:txBody>
          <a:bodyPr anchor="t"/>
          <a:lstStyle>
            <a:lvl1pPr marL="0" indent="0" algn="ctr">
              <a:lnSpc>
                <a:spcPct val="125000"/>
              </a:lnSpc>
              <a:spcBef>
                <a:spcPts val="0"/>
              </a:spcBef>
              <a:buNone/>
              <a:defRPr sz="1800" cap="none" spc="100" baseline="0">
                <a:solidFill>
                  <a:schemeClr val="tx1"/>
                </a:solidFill>
                <a:latin typeface="+mn-lt"/>
              </a:defRPr>
            </a:lvl1pPr>
          </a:lstStyle>
          <a:p>
            <a:pPr lvl="0"/>
            <a:r>
              <a:rPr lang="en-US"/>
              <a:t>Click to add text</a:t>
            </a:r>
          </a:p>
        </p:txBody>
      </p:sp>
      <p:sp>
        <p:nvSpPr>
          <p:cNvPr id="30" name="Text Placeholder 10">
            <a:extLst>
              <a:ext uri="{FF2B5EF4-FFF2-40B4-BE49-F238E27FC236}">
                <a16:creationId xmlns:a16="http://schemas.microsoft.com/office/drawing/2014/main" id="{7A136A37-A8C3-48F4-978F-3042B2451FFF}"/>
              </a:ext>
            </a:extLst>
          </p:cNvPr>
          <p:cNvSpPr>
            <a:spLocks noGrp="1"/>
          </p:cNvSpPr>
          <p:nvPr>
            <p:ph type="body" sz="quarter" idx="20" hasCustomPrompt="1"/>
          </p:nvPr>
        </p:nvSpPr>
        <p:spPr>
          <a:xfrm>
            <a:off x="4626428" y="3253816"/>
            <a:ext cx="2939143" cy="469089"/>
          </a:xfrm>
          <a:prstGeom prst="rect">
            <a:avLst/>
          </a:prstGeom>
        </p:spPr>
        <p:txBody>
          <a:bodyPr anchor="t"/>
          <a:lstStyle>
            <a:lvl1pPr marL="0" indent="0" algn="ctr">
              <a:lnSpc>
                <a:spcPct val="125000"/>
              </a:lnSpc>
              <a:spcBef>
                <a:spcPts val="0"/>
              </a:spcBef>
              <a:buNone/>
              <a:defRPr sz="1400" cap="none" spc="100" baseline="0">
                <a:solidFill>
                  <a:schemeClr val="tx1"/>
                </a:solidFill>
                <a:latin typeface="+mn-lt"/>
              </a:defRPr>
            </a:lvl1pPr>
          </a:lstStyle>
          <a:p>
            <a:pPr lvl="0"/>
            <a:r>
              <a:rPr lang="en-US"/>
              <a:t>Click to add text</a:t>
            </a:r>
          </a:p>
        </p:txBody>
      </p:sp>
      <p:sp>
        <p:nvSpPr>
          <p:cNvPr id="32" name="Text Placeholder 10">
            <a:extLst>
              <a:ext uri="{FF2B5EF4-FFF2-40B4-BE49-F238E27FC236}">
                <a16:creationId xmlns:a16="http://schemas.microsoft.com/office/drawing/2014/main" id="{90D156C2-557C-45F2-B9BA-7CE533312A02}"/>
              </a:ext>
            </a:extLst>
          </p:cNvPr>
          <p:cNvSpPr>
            <a:spLocks noGrp="1"/>
          </p:cNvSpPr>
          <p:nvPr>
            <p:ph type="body" sz="quarter" idx="22" hasCustomPrompt="1"/>
          </p:nvPr>
        </p:nvSpPr>
        <p:spPr>
          <a:xfrm>
            <a:off x="9258214" y="1853427"/>
            <a:ext cx="1252028" cy="863492"/>
          </a:xfrm>
          <a:prstGeom prst="rect">
            <a:avLst/>
          </a:prstGeom>
          <a:ln w="28575">
            <a:solidFill>
              <a:schemeClr val="accent4"/>
            </a:solidFill>
          </a:ln>
        </p:spPr>
        <p:txBody>
          <a:bodyPr anchor="ctr"/>
          <a:lstStyle>
            <a:lvl1pPr marL="0" indent="0" algn="ctr">
              <a:buNone/>
              <a:defRPr sz="3200" cap="all" spc="100" baseline="0">
                <a:solidFill>
                  <a:schemeClr val="accent5">
                    <a:lumMod val="50000"/>
                  </a:schemeClr>
                </a:solidFill>
                <a:latin typeface="+mj-lt"/>
              </a:defRPr>
            </a:lvl1pPr>
          </a:lstStyle>
          <a:p>
            <a:pPr lvl="0"/>
            <a:r>
              <a:rPr lang="en-US"/>
              <a:t>text</a:t>
            </a:r>
          </a:p>
        </p:txBody>
      </p:sp>
      <p:sp>
        <p:nvSpPr>
          <p:cNvPr id="31" name="Text Placeholder 10">
            <a:extLst>
              <a:ext uri="{FF2B5EF4-FFF2-40B4-BE49-F238E27FC236}">
                <a16:creationId xmlns:a16="http://schemas.microsoft.com/office/drawing/2014/main" id="{38E358D4-D1F9-4872-A079-98E1F6BD662D}"/>
              </a:ext>
            </a:extLst>
          </p:cNvPr>
          <p:cNvSpPr>
            <a:spLocks noGrp="1"/>
          </p:cNvSpPr>
          <p:nvPr>
            <p:ph type="body" sz="quarter" idx="21" hasCustomPrompt="1"/>
          </p:nvPr>
        </p:nvSpPr>
        <p:spPr>
          <a:xfrm>
            <a:off x="8414657" y="2883704"/>
            <a:ext cx="2939143" cy="469089"/>
          </a:xfrm>
          <a:prstGeom prst="rect">
            <a:avLst/>
          </a:prstGeom>
        </p:spPr>
        <p:txBody>
          <a:bodyPr anchor="t"/>
          <a:lstStyle>
            <a:lvl1pPr marL="0" indent="0" algn="ctr">
              <a:lnSpc>
                <a:spcPct val="125000"/>
              </a:lnSpc>
              <a:spcBef>
                <a:spcPts val="0"/>
              </a:spcBef>
              <a:buNone/>
              <a:defRPr sz="1800" cap="none" spc="100" baseline="0">
                <a:solidFill>
                  <a:schemeClr val="tx1"/>
                </a:solidFill>
                <a:latin typeface="+mn-lt"/>
              </a:defRPr>
            </a:lvl1pPr>
          </a:lstStyle>
          <a:p>
            <a:pPr lvl="0"/>
            <a:r>
              <a:rPr lang="en-US"/>
              <a:t>Click to add text</a:t>
            </a:r>
          </a:p>
        </p:txBody>
      </p:sp>
      <p:sp>
        <p:nvSpPr>
          <p:cNvPr id="33" name="Text Placeholder 10">
            <a:extLst>
              <a:ext uri="{FF2B5EF4-FFF2-40B4-BE49-F238E27FC236}">
                <a16:creationId xmlns:a16="http://schemas.microsoft.com/office/drawing/2014/main" id="{8D809314-142B-40CA-8424-37611F5E9C1F}"/>
              </a:ext>
            </a:extLst>
          </p:cNvPr>
          <p:cNvSpPr>
            <a:spLocks noGrp="1"/>
          </p:cNvSpPr>
          <p:nvPr>
            <p:ph type="body" sz="quarter" idx="23" hasCustomPrompt="1"/>
          </p:nvPr>
        </p:nvSpPr>
        <p:spPr>
          <a:xfrm>
            <a:off x="8414657" y="3253816"/>
            <a:ext cx="2939143" cy="469089"/>
          </a:xfrm>
          <a:prstGeom prst="rect">
            <a:avLst/>
          </a:prstGeom>
        </p:spPr>
        <p:txBody>
          <a:bodyPr anchor="t"/>
          <a:lstStyle>
            <a:lvl1pPr marL="0" indent="0" algn="ctr">
              <a:lnSpc>
                <a:spcPct val="125000"/>
              </a:lnSpc>
              <a:spcBef>
                <a:spcPts val="0"/>
              </a:spcBef>
              <a:buNone/>
              <a:defRPr sz="1400" cap="none" spc="100" baseline="0">
                <a:solidFill>
                  <a:schemeClr val="tx1"/>
                </a:solidFill>
                <a:latin typeface="+mn-lt"/>
              </a:defRPr>
            </a:lvl1pPr>
          </a:lstStyle>
          <a:p>
            <a:pPr lvl="0"/>
            <a:r>
              <a:rPr lang="en-US"/>
              <a:t>Click to add text</a:t>
            </a:r>
          </a:p>
        </p:txBody>
      </p:sp>
      <p:sp>
        <p:nvSpPr>
          <p:cNvPr id="16" name="Picture Placeholder 8">
            <a:extLst>
              <a:ext uri="{FF2B5EF4-FFF2-40B4-BE49-F238E27FC236}">
                <a16:creationId xmlns:a16="http://schemas.microsoft.com/office/drawing/2014/main" id="{3B652552-1A5B-4884-9BDF-1A2663959342}"/>
              </a:ext>
            </a:extLst>
          </p:cNvPr>
          <p:cNvSpPr>
            <a:spLocks noGrp="1"/>
          </p:cNvSpPr>
          <p:nvPr>
            <p:ph type="pic" sz="quarter" idx="14" hasCustomPrompt="1"/>
          </p:nvPr>
        </p:nvSpPr>
        <p:spPr>
          <a:xfrm>
            <a:off x="0" y="4234542"/>
            <a:ext cx="12191999" cy="2623457"/>
          </a:xfrm>
          <a:prstGeom prst="rect">
            <a:avLst/>
          </a:prstGeom>
        </p:spPr>
        <p:txBody>
          <a:bodyPr/>
          <a:lstStyle>
            <a:lvl1pPr marL="0" indent="0" algn="ctr">
              <a:buNone/>
              <a:defRPr/>
            </a:lvl1pPr>
          </a:lstStyle>
          <a:p>
            <a:r>
              <a:rPr lang="en-US"/>
              <a:t>Click to add photo</a:t>
            </a:r>
          </a:p>
        </p:txBody>
      </p:sp>
      <p:sp>
        <p:nvSpPr>
          <p:cNvPr id="36" name="Date Placeholder 3">
            <a:extLst>
              <a:ext uri="{FF2B5EF4-FFF2-40B4-BE49-F238E27FC236}">
                <a16:creationId xmlns:a16="http://schemas.microsoft.com/office/drawing/2014/main" id="{5C7A8808-3BA5-498D-8E57-CAB9DF0182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1"/>
                </a:solidFill>
                <a:effectLst>
                  <a:outerShdw blurRad="38100" dist="38100" dir="2700000" algn="tl">
                    <a:srgbClr val="000000">
                      <a:alpha val="43137"/>
                    </a:srgbClr>
                  </a:outerShdw>
                </a:effectLst>
              </a:defRPr>
            </a:lvl1pPr>
          </a:lstStyle>
          <a:p>
            <a:r>
              <a:rPr lang="en-US"/>
              <a:t>20XX</a:t>
            </a:r>
          </a:p>
        </p:txBody>
      </p:sp>
      <p:sp>
        <p:nvSpPr>
          <p:cNvPr id="37" name="Footer Placeholder 4">
            <a:extLst>
              <a:ext uri="{FF2B5EF4-FFF2-40B4-BE49-F238E27FC236}">
                <a16:creationId xmlns:a16="http://schemas.microsoft.com/office/drawing/2014/main" id="{742EE3D7-DACC-458E-82B0-EC87F8BAE8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r>
              <a:rPr lang="en-US"/>
              <a:t>Pitch deck</a:t>
            </a:r>
          </a:p>
        </p:txBody>
      </p:sp>
      <p:sp>
        <p:nvSpPr>
          <p:cNvPr id="38" name="Slide Number Placeholder 5">
            <a:extLst>
              <a:ext uri="{FF2B5EF4-FFF2-40B4-BE49-F238E27FC236}">
                <a16:creationId xmlns:a16="http://schemas.microsoft.com/office/drawing/2014/main" id="{8ED908E6-B839-44D9-AFFC-E5E5E592E5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3182226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ur Competi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1225E-57F6-4605-A684-F9B30F1F664E}"/>
              </a:ext>
            </a:extLst>
          </p:cNvPr>
          <p:cNvSpPr>
            <a:spLocks noGrp="1"/>
          </p:cNvSpPr>
          <p:nvPr>
            <p:ph type="title" hasCustomPrompt="1"/>
          </p:nvPr>
        </p:nvSpPr>
        <p:spPr>
          <a:xfrm>
            <a:off x="809568" y="2450440"/>
            <a:ext cx="4143432" cy="548711"/>
          </a:xfrm>
          <a:prstGeom prst="rect">
            <a:avLst/>
          </a:prstGeom>
        </p:spPr>
        <p:txBody>
          <a:bodyPr anchor="b"/>
          <a:lstStyle>
            <a:lvl1pPr>
              <a:defRPr sz="2400" cap="all" spc="100" baseline="0">
                <a:solidFill>
                  <a:schemeClr val="accent2"/>
                </a:solidFill>
              </a:defRPr>
            </a:lvl1pPr>
          </a:lstStyle>
          <a:p>
            <a:r>
              <a:rPr lang="en-US"/>
              <a:t>Click to add title</a:t>
            </a:r>
          </a:p>
        </p:txBody>
      </p:sp>
      <p:sp>
        <p:nvSpPr>
          <p:cNvPr id="7" name="Picture Placeholder 8">
            <a:extLst>
              <a:ext uri="{FF2B5EF4-FFF2-40B4-BE49-F238E27FC236}">
                <a16:creationId xmlns:a16="http://schemas.microsoft.com/office/drawing/2014/main" id="{C93927AF-DF09-4CE5-8767-B2ECF0215BF5}"/>
              </a:ext>
            </a:extLst>
          </p:cNvPr>
          <p:cNvSpPr>
            <a:spLocks noGrp="1"/>
          </p:cNvSpPr>
          <p:nvPr>
            <p:ph type="pic" sz="quarter" idx="10" hasCustomPrompt="1"/>
          </p:nvPr>
        </p:nvSpPr>
        <p:spPr>
          <a:xfrm>
            <a:off x="4837756" y="0"/>
            <a:ext cx="7354243" cy="2862470"/>
          </a:xfrm>
          <a:prstGeom prst="rect">
            <a:avLst/>
          </a:prstGeom>
        </p:spPr>
        <p:txBody>
          <a:bodyPr/>
          <a:lstStyle>
            <a:lvl1pPr marL="0" indent="0" algn="ctr">
              <a:buNone/>
              <a:defRPr/>
            </a:lvl1pPr>
          </a:lstStyle>
          <a:p>
            <a:r>
              <a:rPr lang="en-US"/>
              <a:t>Click to add photo</a:t>
            </a:r>
          </a:p>
        </p:txBody>
      </p:sp>
      <p:sp>
        <p:nvSpPr>
          <p:cNvPr id="12" name="Text Placeholder 10">
            <a:extLst>
              <a:ext uri="{FF2B5EF4-FFF2-40B4-BE49-F238E27FC236}">
                <a16:creationId xmlns:a16="http://schemas.microsoft.com/office/drawing/2014/main" id="{AE2342C8-E968-4F49-930C-F5C43F88F0BF}"/>
              </a:ext>
            </a:extLst>
          </p:cNvPr>
          <p:cNvSpPr>
            <a:spLocks noGrp="1"/>
          </p:cNvSpPr>
          <p:nvPr>
            <p:ph type="body" sz="quarter" idx="16" hasCustomPrompt="1"/>
          </p:nvPr>
        </p:nvSpPr>
        <p:spPr>
          <a:xfrm>
            <a:off x="819728" y="3365446"/>
            <a:ext cx="4953000"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11" name="Text Placeholder 10">
            <a:extLst>
              <a:ext uri="{FF2B5EF4-FFF2-40B4-BE49-F238E27FC236}">
                <a16:creationId xmlns:a16="http://schemas.microsoft.com/office/drawing/2014/main" id="{FE8D114B-8AAB-41D6-AFCF-750066A65291}"/>
              </a:ext>
            </a:extLst>
          </p:cNvPr>
          <p:cNvSpPr>
            <a:spLocks noGrp="1"/>
          </p:cNvSpPr>
          <p:nvPr>
            <p:ph type="body" sz="quarter" idx="12" hasCustomPrompt="1"/>
          </p:nvPr>
        </p:nvSpPr>
        <p:spPr>
          <a:xfrm>
            <a:off x="819728" y="3744950"/>
            <a:ext cx="4953000" cy="2046251"/>
          </a:xfrm>
          <a:prstGeom prst="rect">
            <a:avLst/>
          </a:prstGeom>
        </p:spPr>
        <p:txBody>
          <a:bodyPr anchor="t"/>
          <a:lstStyle>
            <a:lvl1pPr marL="0" indent="0" algn="l">
              <a:lnSpc>
                <a:spcPct val="100000"/>
              </a:lnSpc>
              <a:spcBef>
                <a:spcPts val="0"/>
              </a:spcBef>
              <a:buNone/>
              <a:defRPr sz="1600" cap="none" spc="100" baseline="0">
                <a:solidFill>
                  <a:schemeClr val="tx1"/>
                </a:solidFill>
                <a:latin typeface="+mn-lt"/>
              </a:defRPr>
            </a:lvl1pPr>
          </a:lstStyle>
          <a:p>
            <a:pPr lvl="0"/>
            <a:r>
              <a:rPr lang="en-US"/>
              <a:t>Click to add text</a:t>
            </a:r>
          </a:p>
        </p:txBody>
      </p:sp>
      <p:sp>
        <p:nvSpPr>
          <p:cNvPr id="15" name="Text Placeholder 10">
            <a:extLst>
              <a:ext uri="{FF2B5EF4-FFF2-40B4-BE49-F238E27FC236}">
                <a16:creationId xmlns:a16="http://schemas.microsoft.com/office/drawing/2014/main" id="{DCCC938D-0BC7-4BBB-BBF2-B830D9D0C13A}"/>
              </a:ext>
            </a:extLst>
          </p:cNvPr>
          <p:cNvSpPr>
            <a:spLocks noGrp="1"/>
          </p:cNvSpPr>
          <p:nvPr>
            <p:ph type="body" sz="quarter" idx="18" hasCustomPrompt="1"/>
          </p:nvPr>
        </p:nvSpPr>
        <p:spPr>
          <a:xfrm>
            <a:off x="6400800" y="3365446"/>
            <a:ext cx="4953000" cy="426393"/>
          </a:xfrm>
          <a:prstGeom prst="rect">
            <a:avLst/>
          </a:prstGeom>
        </p:spPr>
        <p:txBody>
          <a:bodyPr anchor="b"/>
          <a:lstStyle>
            <a:lvl1pPr marL="0" indent="0" algn="l">
              <a:buNone/>
              <a:defRPr sz="1800" cap="all" spc="100" baseline="0">
                <a:solidFill>
                  <a:schemeClr val="accent5">
                    <a:lumMod val="50000"/>
                  </a:schemeClr>
                </a:solidFill>
                <a:latin typeface="+mj-lt"/>
              </a:defRPr>
            </a:lvl1pPr>
          </a:lstStyle>
          <a:p>
            <a:pPr lvl="0"/>
            <a:r>
              <a:rPr lang="en-US"/>
              <a:t>Click to add subtitle</a:t>
            </a:r>
          </a:p>
        </p:txBody>
      </p:sp>
      <p:sp>
        <p:nvSpPr>
          <p:cNvPr id="14" name="Text Placeholder 10">
            <a:extLst>
              <a:ext uri="{FF2B5EF4-FFF2-40B4-BE49-F238E27FC236}">
                <a16:creationId xmlns:a16="http://schemas.microsoft.com/office/drawing/2014/main" id="{796405D2-E28F-41EC-844E-034C5D70725D}"/>
              </a:ext>
            </a:extLst>
          </p:cNvPr>
          <p:cNvSpPr>
            <a:spLocks noGrp="1"/>
          </p:cNvSpPr>
          <p:nvPr>
            <p:ph type="body" sz="quarter" idx="17" hasCustomPrompt="1"/>
          </p:nvPr>
        </p:nvSpPr>
        <p:spPr>
          <a:xfrm>
            <a:off x="6400800" y="3744950"/>
            <a:ext cx="4953000" cy="2046251"/>
          </a:xfrm>
          <a:prstGeom prst="rect">
            <a:avLst/>
          </a:prstGeom>
        </p:spPr>
        <p:txBody>
          <a:bodyPr anchor="t"/>
          <a:lstStyle>
            <a:lvl1pPr marL="0" indent="0" algn="l">
              <a:lnSpc>
                <a:spcPct val="100000"/>
              </a:lnSpc>
              <a:spcBef>
                <a:spcPts val="0"/>
              </a:spcBef>
              <a:buNone/>
              <a:defRPr sz="1600" cap="none" spc="100" baseline="0">
                <a:solidFill>
                  <a:schemeClr val="tx1"/>
                </a:solidFill>
                <a:latin typeface="+mn-lt"/>
              </a:defRPr>
            </a:lvl1pPr>
          </a:lstStyle>
          <a:p>
            <a:pPr lvl="0"/>
            <a:r>
              <a:rPr lang="en-US"/>
              <a:t>Click to add text</a:t>
            </a:r>
          </a:p>
        </p:txBody>
      </p:sp>
      <p:sp>
        <p:nvSpPr>
          <p:cNvPr id="8" name="Date Placeholder 3">
            <a:extLst>
              <a:ext uri="{FF2B5EF4-FFF2-40B4-BE49-F238E27FC236}">
                <a16:creationId xmlns:a16="http://schemas.microsoft.com/office/drawing/2014/main" id="{8751D887-2419-4911-A7CC-9B5A598D71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a:t>20XX</a:t>
            </a:r>
          </a:p>
        </p:txBody>
      </p:sp>
      <p:sp>
        <p:nvSpPr>
          <p:cNvPr id="9" name="Footer Placeholder 4">
            <a:extLst>
              <a:ext uri="{FF2B5EF4-FFF2-40B4-BE49-F238E27FC236}">
                <a16:creationId xmlns:a16="http://schemas.microsoft.com/office/drawing/2014/main" id="{B8B214E0-C574-4CE5-8FF0-E0F965A4A0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a:t>Pitch deck</a:t>
            </a:r>
          </a:p>
        </p:txBody>
      </p:sp>
      <p:sp>
        <p:nvSpPr>
          <p:cNvPr id="10" name="Slide Number Placeholder 5">
            <a:extLst>
              <a:ext uri="{FF2B5EF4-FFF2-40B4-BE49-F238E27FC236}">
                <a16:creationId xmlns:a16="http://schemas.microsoft.com/office/drawing/2014/main" id="{6C033920-FB08-49F3-8A75-14E68EF78D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2651951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ur Competition v2">
    <p:spTree>
      <p:nvGrpSpPr>
        <p:cNvPr id="1" name=""/>
        <p:cNvGrpSpPr/>
        <p:nvPr/>
      </p:nvGrpSpPr>
      <p:grpSpPr>
        <a:xfrm>
          <a:off x="0" y="0"/>
          <a:ext cx="0" cy="0"/>
          <a:chOff x="0" y="0"/>
          <a:chExt cx="0" cy="0"/>
        </a:xfrm>
      </p:grpSpPr>
      <p:pic>
        <p:nvPicPr>
          <p:cNvPr id="49" name="Graphic 48">
            <a:extLst>
              <a:ext uri="{FF2B5EF4-FFF2-40B4-BE49-F238E27FC236}">
                <a16:creationId xmlns:a16="http://schemas.microsoft.com/office/drawing/2014/main" id="{CC3C8467-268E-4ABA-B4F5-0808AFBB278F}"/>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6237133"/>
            <a:ext cx="12191999" cy="620867"/>
          </a:xfrm>
          <a:prstGeom prst="rect">
            <a:avLst/>
          </a:prstGeom>
        </p:spPr>
      </p:pic>
      <p:cxnSp>
        <p:nvCxnSpPr>
          <p:cNvPr id="18" name="Straight Connector 17">
            <a:extLst>
              <a:ext uri="{FF2B5EF4-FFF2-40B4-BE49-F238E27FC236}">
                <a16:creationId xmlns:a16="http://schemas.microsoft.com/office/drawing/2014/main" id="{D69FF8FD-CDD1-4BEE-8DB9-0CD4BDE983AA}"/>
              </a:ext>
              <a:ext uri="{C183D7F6-B498-43B3-948B-1728B52AA6E4}">
                <adec:decorative xmlns:adec="http://schemas.microsoft.com/office/drawing/2017/decorative" val="1"/>
              </a:ext>
            </a:extLst>
          </p:cNvPr>
          <p:cNvCxnSpPr>
            <a:cxnSpLocks/>
          </p:cNvCxnSpPr>
          <p:nvPr userDrawn="1"/>
        </p:nvCxnSpPr>
        <p:spPr>
          <a:xfrm>
            <a:off x="7335793" y="766762"/>
            <a:ext cx="0" cy="490390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9F1257F-A86F-48F4-BFFA-9BFB4355ED20}"/>
              </a:ext>
              <a:ext uri="{C183D7F6-B498-43B3-948B-1728B52AA6E4}">
                <adec:decorative xmlns:adec="http://schemas.microsoft.com/office/drawing/2017/decorative" val="1"/>
              </a:ext>
            </a:extLst>
          </p:cNvPr>
          <p:cNvCxnSpPr>
            <a:cxnSpLocks/>
          </p:cNvCxnSpPr>
          <p:nvPr userDrawn="1"/>
        </p:nvCxnSpPr>
        <p:spPr>
          <a:xfrm rot="5400000">
            <a:off x="7334351" y="757238"/>
            <a:ext cx="0" cy="490390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FFD01FCA-DF30-466C-9EAE-B0A13CF25D3B}"/>
              </a:ext>
              <a:ext uri="{C183D7F6-B498-43B3-948B-1728B52AA6E4}">
                <adec:decorative xmlns:adec="http://schemas.microsoft.com/office/drawing/2017/decorative" val="1"/>
              </a:ext>
            </a:extLst>
          </p:cNvPr>
          <p:cNvSpPr/>
          <p:nvPr userDrawn="1"/>
        </p:nvSpPr>
        <p:spPr>
          <a:xfrm>
            <a:off x="5831167" y="4486275"/>
            <a:ext cx="622236" cy="622236"/>
          </a:xfrm>
          <a:prstGeom prst="rect">
            <a:avLst/>
          </a:prstGeom>
          <a:noFill/>
          <a:ln w="285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6F9F0CF-5966-47C2-9A41-0CD85E85D264}"/>
              </a:ext>
              <a:ext uri="{C183D7F6-B498-43B3-948B-1728B52AA6E4}">
                <adec:decorative xmlns:adec="http://schemas.microsoft.com/office/drawing/2017/decorative" val="1"/>
              </a:ext>
            </a:extLst>
          </p:cNvPr>
          <p:cNvSpPr/>
          <p:nvPr userDrawn="1"/>
        </p:nvSpPr>
        <p:spPr>
          <a:xfrm>
            <a:off x="4564642" y="4047275"/>
            <a:ext cx="622236" cy="622236"/>
          </a:xfrm>
          <a:prstGeom prst="rect">
            <a:avLst/>
          </a:prstGeom>
          <a:no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92EFF630-FDAA-46A7-8CEE-21CAB6BC2507}"/>
              </a:ext>
              <a:ext uri="{C183D7F6-B498-43B3-948B-1728B52AA6E4}">
                <adec:decorative xmlns:adec="http://schemas.microsoft.com/office/drawing/2017/decorative" val="1"/>
              </a:ext>
            </a:extLst>
          </p:cNvPr>
          <p:cNvSpPr/>
          <p:nvPr userDrawn="1"/>
        </p:nvSpPr>
        <p:spPr>
          <a:xfrm>
            <a:off x="6229331" y="2163148"/>
            <a:ext cx="622236" cy="622236"/>
          </a:xfrm>
          <a:prstGeom prst="rect">
            <a:avLst/>
          </a:prstGeom>
          <a:no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383BA8C-6DBE-4569-B07B-9FB55F80D616}"/>
              </a:ext>
              <a:ext uri="{C183D7F6-B498-43B3-948B-1728B52AA6E4}">
                <adec:decorative xmlns:adec="http://schemas.microsoft.com/office/drawing/2017/decorative" val="1"/>
              </a:ext>
            </a:extLst>
          </p:cNvPr>
          <p:cNvSpPr/>
          <p:nvPr userDrawn="1"/>
        </p:nvSpPr>
        <p:spPr>
          <a:xfrm>
            <a:off x="7859108" y="3573553"/>
            <a:ext cx="622236" cy="622236"/>
          </a:xfrm>
          <a:prstGeom prst="rect">
            <a:avLst/>
          </a:prstGeom>
          <a:no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1108DE16-ABA8-4BC8-93C4-F8A521C8A509}"/>
              </a:ext>
              <a:ext uri="{C183D7F6-B498-43B3-948B-1728B52AA6E4}">
                <adec:decorative xmlns:adec="http://schemas.microsoft.com/office/drawing/2017/decorative" val="1"/>
              </a:ext>
            </a:extLst>
          </p:cNvPr>
          <p:cNvSpPr/>
          <p:nvPr userDrawn="1"/>
        </p:nvSpPr>
        <p:spPr>
          <a:xfrm>
            <a:off x="9795826" y="4201049"/>
            <a:ext cx="622236" cy="622236"/>
          </a:xfrm>
          <a:prstGeom prst="rect">
            <a:avLst/>
          </a:prstGeom>
          <a:noFill/>
          <a:ln w="28575">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E93C062E-DD5E-49BC-A10D-F70C1931F00A}"/>
              </a:ext>
              <a:ext uri="{C183D7F6-B498-43B3-948B-1728B52AA6E4}">
                <adec:decorative xmlns:adec="http://schemas.microsoft.com/office/drawing/2017/decorative" val="1"/>
              </a:ext>
            </a:extLst>
          </p:cNvPr>
          <p:cNvSpPr/>
          <p:nvPr userDrawn="1"/>
        </p:nvSpPr>
        <p:spPr>
          <a:xfrm>
            <a:off x="7962756" y="1603981"/>
            <a:ext cx="2057805" cy="767123"/>
          </a:xfrm>
          <a:prstGeom prst="rect">
            <a:avLst/>
          </a:prstGeom>
          <a:noFill/>
          <a:ln w="28575">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799781-E0A0-4C4E-A069-37290BED8FE5}"/>
              </a:ext>
            </a:extLst>
          </p:cNvPr>
          <p:cNvSpPr>
            <a:spLocks noGrp="1"/>
          </p:cNvSpPr>
          <p:nvPr>
            <p:ph type="title" hasCustomPrompt="1"/>
          </p:nvPr>
        </p:nvSpPr>
        <p:spPr>
          <a:xfrm>
            <a:off x="740427" y="571145"/>
            <a:ext cx="5355570" cy="438144"/>
          </a:xfrm>
          <a:prstGeom prst="rect">
            <a:avLst/>
          </a:prstGeom>
        </p:spPr>
        <p:txBody>
          <a:bodyPr/>
          <a:lstStyle>
            <a:lvl1pPr>
              <a:defRPr sz="2400" cap="all" spc="100" baseline="0">
                <a:solidFill>
                  <a:schemeClr val="accent2"/>
                </a:solidFill>
              </a:defRPr>
            </a:lvl1pPr>
          </a:lstStyle>
          <a:p>
            <a:r>
              <a:rPr lang="en-US"/>
              <a:t>Click to add title</a:t>
            </a:r>
          </a:p>
        </p:txBody>
      </p:sp>
      <p:sp>
        <p:nvSpPr>
          <p:cNvPr id="38" name="Text Placeholder 10">
            <a:extLst>
              <a:ext uri="{FF2B5EF4-FFF2-40B4-BE49-F238E27FC236}">
                <a16:creationId xmlns:a16="http://schemas.microsoft.com/office/drawing/2014/main" id="{5D896357-F0C4-4728-BE54-A809E6E3100F}"/>
              </a:ext>
            </a:extLst>
          </p:cNvPr>
          <p:cNvSpPr>
            <a:spLocks noGrp="1"/>
          </p:cNvSpPr>
          <p:nvPr>
            <p:ph type="body" sz="quarter" idx="16" hasCustomPrompt="1"/>
          </p:nvPr>
        </p:nvSpPr>
        <p:spPr>
          <a:xfrm>
            <a:off x="6463262" y="311795"/>
            <a:ext cx="1706966" cy="426393"/>
          </a:xfrm>
          <a:prstGeom prst="rect">
            <a:avLst/>
          </a:prstGeom>
        </p:spPr>
        <p:txBody>
          <a:bodyPr anchor="b"/>
          <a:lstStyle>
            <a:lvl1pPr marL="0" indent="0" algn="ctr">
              <a:buNone/>
              <a:defRPr sz="1400" cap="all" spc="100" baseline="0">
                <a:solidFill>
                  <a:schemeClr val="bg1">
                    <a:lumMod val="50000"/>
                  </a:schemeClr>
                </a:solidFill>
                <a:latin typeface="+mj-lt"/>
              </a:defRPr>
            </a:lvl1pPr>
          </a:lstStyle>
          <a:p>
            <a:pPr lvl="0"/>
            <a:r>
              <a:rPr lang="en-US"/>
              <a:t>Click to add name</a:t>
            </a:r>
          </a:p>
        </p:txBody>
      </p:sp>
      <p:sp>
        <p:nvSpPr>
          <p:cNvPr id="42" name="Text Placeholder 10">
            <a:extLst>
              <a:ext uri="{FF2B5EF4-FFF2-40B4-BE49-F238E27FC236}">
                <a16:creationId xmlns:a16="http://schemas.microsoft.com/office/drawing/2014/main" id="{CB13D4EF-593A-4D3C-9712-515EE5A358AC}"/>
              </a:ext>
            </a:extLst>
          </p:cNvPr>
          <p:cNvSpPr>
            <a:spLocks noGrp="1"/>
          </p:cNvSpPr>
          <p:nvPr>
            <p:ph type="body" sz="quarter" idx="20" hasCustomPrompt="1"/>
          </p:nvPr>
        </p:nvSpPr>
        <p:spPr>
          <a:xfrm>
            <a:off x="8026762" y="1774346"/>
            <a:ext cx="1929792" cy="426393"/>
          </a:xfrm>
          <a:prstGeom prst="rect">
            <a:avLst/>
          </a:prstGeom>
        </p:spPr>
        <p:txBody>
          <a:bodyPr anchor="ctr"/>
          <a:lstStyle>
            <a:lvl1pPr marL="0" indent="0" algn="ctr">
              <a:lnSpc>
                <a:spcPct val="80000"/>
              </a:lnSpc>
              <a:spcBef>
                <a:spcPts val="0"/>
              </a:spcBef>
              <a:buNone/>
              <a:defRPr sz="2000" cap="all" spc="100" baseline="0">
                <a:solidFill>
                  <a:schemeClr val="accent6">
                    <a:lumMod val="50000"/>
                  </a:schemeClr>
                </a:solidFill>
                <a:latin typeface="+mj-lt"/>
              </a:defRPr>
            </a:lvl1pPr>
          </a:lstStyle>
          <a:p>
            <a:pPr lvl="0"/>
            <a:r>
              <a:rPr lang="en-US"/>
              <a:t>Click to add name</a:t>
            </a:r>
          </a:p>
        </p:txBody>
      </p:sp>
      <p:sp>
        <p:nvSpPr>
          <p:cNvPr id="47" name="Text Placeholder 10">
            <a:extLst>
              <a:ext uri="{FF2B5EF4-FFF2-40B4-BE49-F238E27FC236}">
                <a16:creationId xmlns:a16="http://schemas.microsoft.com/office/drawing/2014/main" id="{449D2BE7-8177-406D-94BB-001D561B5A89}"/>
              </a:ext>
            </a:extLst>
          </p:cNvPr>
          <p:cNvSpPr>
            <a:spLocks noGrp="1"/>
          </p:cNvSpPr>
          <p:nvPr>
            <p:ph type="body" sz="quarter" idx="25" hasCustomPrompt="1"/>
          </p:nvPr>
        </p:nvSpPr>
        <p:spPr>
          <a:xfrm>
            <a:off x="6083673" y="2261070"/>
            <a:ext cx="913553" cy="426393"/>
          </a:xfrm>
          <a:prstGeom prst="rect">
            <a:avLst/>
          </a:prstGeom>
        </p:spPr>
        <p:txBody>
          <a:bodyPr anchor="ctr"/>
          <a:lstStyle>
            <a:lvl1pPr marL="0" indent="0" algn="ctr">
              <a:buNone/>
              <a:defRPr sz="1600" cap="all" spc="100" baseline="0">
                <a:solidFill>
                  <a:schemeClr val="accent4">
                    <a:lumMod val="50000"/>
                  </a:schemeClr>
                </a:solidFill>
                <a:latin typeface="+mj-lt"/>
              </a:defRPr>
            </a:lvl1pPr>
          </a:lstStyle>
          <a:p>
            <a:pPr lvl="0"/>
            <a:r>
              <a:rPr lang="en-US"/>
              <a:t>name</a:t>
            </a:r>
          </a:p>
        </p:txBody>
      </p:sp>
      <p:sp>
        <p:nvSpPr>
          <p:cNvPr id="40" name="Text Placeholder 10">
            <a:extLst>
              <a:ext uri="{FF2B5EF4-FFF2-40B4-BE49-F238E27FC236}">
                <a16:creationId xmlns:a16="http://schemas.microsoft.com/office/drawing/2014/main" id="{FD164278-C8C4-4514-8B3E-9505CB674743}"/>
              </a:ext>
            </a:extLst>
          </p:cNvPr>
          <p:cNvSpPr>
            <a:spLocks noGrp="1"/>
          </p:cNvSpPr>
          <p:nvPr>
            <p:ph type="body" sz="quarter" idx="18" hasCustomPrompt="1"/>
          </p:nvPr>
        </p:nvSpPr>
        <p:spPr>
          <a:xfrm>
            <a:off x="3149242" y="3061800"/>
            <a:ext cx="1706966" cy="426393"/>
          </a:xfrm>
          <a:prstGeom prst="rect">
            <a:avLst/>
          </a:prstGeom>
        </p:spPr>
        <p:txBody>
          <a:bodyPr anchor="t"/>
          <a:lstStyle>
            <a:lvl1pPr marL="0" indent="0" algn="r">
              <a:buNone/>
              <a:defRPr sz="1400" cap="all" spc="100" baseline="0">
                <a:solidFill>
                  <a:schemeClr val="bg1">
                    <a:lumMod val="50000"/>
                  </a:schemeClr>
                </a:solidFill>
                <a:latin typeface="+mj-lt"/>
              </a:defRPr>
            </a:lvl1pPr>
          </a:lstStyle>
          <a:p>
            <a:pPr lvl="0"/>
            <a:r>
              <a:rPr lang="en-US"/>
              <a:t>Click to add name</a:t>
            </a:r>
          </a:p>
        </p:txBody>
      </p:sp>
      <p:sp>
        <p:nvSpPr>
          <p:cNvPr id="41" name="Text Placeholder 10">
            <a:extLst>
              <a:ext uri="{FF2B5EF4-FFF2-40B4-BE49-F238E27FC236}">
                <a16:creationId xmlns:a16="http://schemas.microsoft.com/office/drawing/2014/main" id="{45FF02C4-FA25-4AE4-B4EF-D106CDD0FEB4}"/>
              </a:ext>
            </a:extLst>
          </p:cNvPr>
          <p:cNvSpPr>
            <a:spLocks noGrp="1"/>
          </p:cNvSpPr>
          <p:nvPr>
            <p:ph type="body" sz="quarter" idx="19" hasCustomPrompt="1"/>
          </p:nvPr>
        </p:nvSpPr>
        <p:spPr>
          <a:xfrm>
            <a:off x="9795826" y="3061800"/>
            <a:ext cx="1706966" cy="426393"/>
          </a:xfrm>
          <a:prstGeom prst="rect">
            <a:avLst/>
          </a:prstGeom>
        </p:spPr>
        <p:txBody>
          <a:bodyPr anchor="t"/>
          <a:lstStyle>
            <a:lvl1pPr marL="0" indent="0" algn="l">
              <a:buNone/>
              <a:defRPr sz="1400" cap="all" spc="100" baseline="0">
                <a:solidFill>
                  <a:schemeClr val="bg1">
                    <a:lumMod val="50000"/>
                  </a:schemeClr>
                </a:solidFill>
                <a:latin typeface="+mj-lt"/>
              </a:defRPr>
            </a:lvl1pPr>
          </a:lstStyle>
          <a:p>
            <a:pPr lvl="0"/>
            <a:r>
              <a:rPr lang="en-US"/>
              <a:t>Click to add name</a:t>
            </a:r>
          </a:p>
        </p:txBody>
      </p:sp>
      <p:sp>
        <p:nvSpPr>
          <p:cNvPr id="45" name="Text Placeholder 10">
            <a:extLst>
              <a:ext uri="{FF2B5EF4-FFF2-40B4-BE49-F238E27FC236}">
                <a16:creationId xmlns:a16="http://schemas.microsoft.com/office/drawing/2014/main" id="{2EA0BE42-73C1-43D0-9520-94265CBEE415}"/>
              </a:ext>
            </a:extLst>
          </p:cNvPr>
          <p:cNvSpPr>
            <a:spLocks noGrp="1"/>
          </p:cNvSpPr>
          <p:nvPr>
            <p:ph type="body" sz="quarter" idx="23" hasCustomPrompt="1"/>
          </p:nvPr>
        </p:nvSpPr>
        <p:spPr>
          <a:xfrm>
            <a:off x="7713450" y="3671475"/>
            <a:ext cx="913553" cy="426393"/>
          </a:xfrm>
          <a:prstGeom prst="rect">
            <a:avLst/>
          </a:prstGeom>
        </p:spPr>
        <p:txBody>
          <a:bodyPr anchor="ctr"/>
          <a:lstStyle>
            <a:lvl1pPr marL="0" indent="0" algn="ctr">
              <a:buNone/>
              <a:defRPr sz="1600" cap="all" spc="100" baseline="0">
                <a:solidFill>
                  <a:schemeClr val="bg2">
                    <a:lumMod val="50000"/>
                  </a:schemeClr>
                </a:solidFill>
                <a:latin typeface="+mj-lt"/>
              </a:defRPr>
            </a:lvl1pPr>
          </a:lstStyle>
          <a:p>
            <a:pPr lvl="0"/>
            <a:r>
              <a:rPr lang="en-US"/>
              <a:t>name</a:t>
            </a:r>
          </a:p>
        </p:txBody>
      </p:sp>
      <p:sp>
        <p:nvSpPr>
          <p:cNvPr id="43" name="Text Placeholder 10">
            <a:extLst>
              <a:ext uri="{FF2B5EF4-FFF2-40B4-BE49-F238E27FC236}">
                <a16:creationId xmlns:a16="http://schemas.microsoft.com/office/drawing/2014/main" id="{4E23821A-CE37-4CA8-82BC-5731CBD7BC63}"/>
              </a:ext>
            </a:extLst>
          </p:cNvPr>
          <p:cNvSpPr>
            <a:spLocks noGrp="1"/>
          </p:cNvSpPr>
          <p:nvPr>
            <p:ph type="body" sz="quarter" idx="21" hasCustomPrompt="1"/>
          </p:nvPr>
        </p:nvSpPr>
        <p:spPr>
          <a:xfrm>
            <a:off x="4418984" y="4145197"/>
            <a:ext cx="913553" cy="426393"/>
          </a:xfrm>
          <a:prstGeom prst="rect">
            <a:avLst/>
          </a:prstGeom>
        </p:spPr>
        <p:txBody>
          <a:bodyPr anchor="ctr"/>
          <a:lstStyle>
            <a:lvl1pPr marL="0" indent="0" algn="ctr">
              <a:buNone/>
              <a:defRPr sz="1600" cap="all" spc="100" baseline="0">
                <a:solidFill>
                  <a:schemeClr val="accent1">
                    <a:lumMod val="75000"/>
                  </a:schemeClr>
                </a:solidFill>
                <a:latin typeface="+mj-lt"/>
              </a:defRPr>
            </a:lvl1pPr>
          </a:lstStyle>
          <a:p>
            <a:pPr lvl="0"/>
            <a:r>
              <a:rPr lang="en-US"/>
              <a:t>name</a:t>
            </a:r>
          </a:p>
        </p:txBody>
      </p:sp>
      <p:sp>
        <p:nvSpPr>
          <p:cNvPr id="44" name="Text Placeholder 10">
            <a:extLst>
              <a:ext uri="{FF2B5EF4-FFF2-40B4-BE49-F238E27FC236}">
                <a16:creationId xmlns:a16="http://schemas.microsoft.com/office/drawing/2014/main" id="{83ED92E9-F268-4C1E-9440-F605C9EBD510}"/>
              </a:ext>
            </a:extLst>
          </p:cNvPr>
          <p:cNvSpPr>
            <a:spLocks noGrp="1"/>
          </p:cNvSpPr>
          <p:nvPr>
            <p:ph type="body" sz="quarter" idx="22" hasCustomPrompt="1"/>
          </p:nvPr>
        </p:nvSpPr>
        <p:spPr>
          <a:xfrm>
            <a:off x="5685509" y="4584197"/>
            <a:ext cx="913553" cy="426393"/>
          </a:xfrm>
          <a:prstGeom prst="rect">
            <a:avLst/>
          </a:prstGeom>
        </p:spPr>
        <p:txBody>
          <a:bodyPr anchor="ctr"/>
          <a:lstStyle>
            <a:lvl1pPr marL="0" indent="0" algn="ctr">
              <a:buNone/>
              <a:defRPr sz="1600" cap="all" spc="100" baseline="0">
                <a:solidFill>
                  <a:schemeClr val="accent1">
                    <a:lumMod val="50000"/>
                  </a:schemeClr>
                </a:solidFill>
                <a:latin typeface="+mj-lt"/>
              </a:defRPr>
            </a:lvl1pPr>
          </a:lstStyle>
          <a:p>
            <a:pPr lvl="0"/>
            <a:r>
              <a:rPr lang="en-US"/>
              <a:t>name</a:t>
            </a:r>
          </a:p>
        </p:txBody>
      </p:sp>
      <p:sp>
        <p:nvSpPr>
          <p:cNvPr id="46" name="Text Placeholder 10">
            <a:extLst>
              <a:ext uri="{FF2B5EF4-FFF2-40B4-BE49-F238E27FC236}">
                <a16:creationId xmlns:a16="http://schemas.microsoft.com/office/drawing/2014/main" id="{B29F508B-CAFE-4871-8267-E5406A4D6C46}"/>
              </a:ext>
            </a:extLst>
          </p:cNvPr>
          <p:cNvSpPr>
            <a:spLocks noGrp="1"/>
          </p:cNvSpPr>
          <p:nvPr>
            <p:ph type="body" sz="quarter" idx="24" hasCustomPrompt="1"/>
          </p:nvPr>
        </p:nvSpPr>
        <p:spPr>
          <a:xfrm>
            <a:off x="9650168" y="4298971"/>
            <a:ext cx="913553" cy="426393"/>
          </a:xfrm>
          <a:prstGeom prst="rect">
            <a:avLst/>
          </a:prstGeom>
        </p:spPr>
        <p:txBody>
          <a:bodyPr anchor="ctr"/>
          <a:lstStyle>
            <a:lvl1pPr marL="0" indent="0" algn="ctr">
              <a:buNone/>
              <a:defRPr sz="1600" cap="all" spc="100" baseline="0">
                <a:solidFill>
                  <a:schemeClr val="bg2">
                    <a:lumMod val="75000"/>
                  </a:schemeClr>
                </a:solidFill>
                <a:latin typeface="+mj-lt"/>
              </a:defRPr>
            </a:lvl1pPr>
          </a:lstStyle>
          <a:p>
            <a:pPr lvl="0"/>
            <a:r>
              <a:rPr lang="en-US"/>
              <a:t>name</a:t>
            </a:r>
          </a:p>
        </p:txBody>
      </p:sp>
      <p:sp>
        <p:nvSpPr>
          <p:cNvPr id="39" name="Text Placeholder 10">
            <a:extLst>
              <a:ext uri="{FF2B5EF4-FFF2-40B4-BE49-F238E27FC236}">
                <a16:creationId xmlns:a16="http://schemas.microsoft.com/office/drawing/2014/main" id="{C40D7D1C-3379-42CE-B3D7-A585CDECBD11}"/>
              </a:ext>
            </a:extLst>
          </p:cNvPr>
          <p:cNvSpPr>
            <a:spLocks noGrp="1"/>
          </p:cNvSpPr>
          <p:nvPr>
            <p:ph type="body" sz="quarter" idx="17" hasCustomPrompt="1"/>
          </p:nvPr>
        </p:nvSpPr>
        <p:spPr>
          <a:xfrm>
            <a:off x="6463261" y="5683895"/>
            <a:ext cx="1706966" cy="426393"/>
          </a:xfrm>
          <a:prstGeom prst="rect">
            <a:avLst/>
          </a:prstGeom>
        </p:spPr>
        <p:txBody>
          <a:bodyPr anchor="t"/>
          <a:lstStyle>
            <a:lvl1pPr marL="0" indent="0" algn="ctr">
              <a:buNone/>
              <a:defRPr sz="1400" cap="all" spc="100" baseline="0">
                <a:solidFill>
                  <a:schemeClr val="bg1">
                    <a:lumMod val="50000"/>
                  </a:schemeClr>
                </a:solidFill>
                <a:latin typeface="+mj-lt"/>
              </a:defRPr>
            </a:lvl1pPr>
          </a:lstStyle>
          <a:p>
            <a:pPr lvl="0"/>
            <a:r>
              <a:rPr lang="en-US"/>
              <a:t>Click to add name</a:t>
            </a:r>
          </a:p>
        </p:txBody>
      </p:sp>
      <p:sp>
        <p:nvSpPr>
          <p:cNvPr id="3" name="Date Placeholder 2">
            <a:extLst>
              <a:ext uri="{FF2B5EF4-FFF2-40B4-BE49-F238E27FC236}">
                <a16:creationId xmlns:a16="http://schemas.microsoft.com/office/drawing/2014/main" id="{35129BD8-DBDF-484C-89DD-80EDD7B827E7}"/>
              </a:ext>
            </a:extLst>
          </p:cNvPr>
          <p:cNvSpPr>
            <a:spLocks noGrp="1"/>
          </p:cNvSpPr>
          <p:nvPr>
            <p:ph type="dt" sz="half" idx="10"/>
          </p:nvPr>
        </p:nvSpPr>
        <p:spPr>
          <a:xfrm>
            <a:off x="838200" y="6356350"/>
            <a:ext cx="2743200" cy="365125"/>
          </a:xfrm>
          <a:prstGeom prst="rect">
            <a:avLst/>
          </a:prstGeom>
        </p:spPr>
        <p:txBody>
          <a:bodyPr/>
          <a:lstStyle>
            <a:lvl1pPr>
              <a:defRPr>
                <a:solidFill>
                  <a:schemeClr val="bg1"/>
                </a:solidFill>
              </a:defRPr>
            </a:lvl1pPr>
          </a:lstStyle>
          <a:p>
            <a:r>
              <a:rPr lang="en-US"/>
              <a:t>20XX</a:t>
            </a:r>
          </a:p>
        </p:txBody>
      </p:sp>
      <p:sp>
        <p:nvSpPr>
          <p:cNvPr id="4" name="Footer Placeholder 3">
            <a:extLst>
              <a:ext uri="{FF2B5EF4-FFF2-40B4-BE49-F238E27FC236}">
                <a16:creationId xmlns:a16="http://schemas.microsoft.com/office/drawing/2014/main" id="{8CF621E8-9FBF-4DC8-AA1D-234C0A47D713}"/>
              </a:ext>
            </a:extLst>
          </p:cNvPr>
          <p:cNvSpPr>
            <a:spLocks noGrp="1"/>
          </p:cNvSpPr>
          <p:nvPr>
            <p:ph type="ftr" sz="quarter" idx="11"/>
          </p:nvPr>
        </p:nvSpPr>
        <p:spPr>
          <a:xfrm>
            <a:off x="4038600" y="6356350"/>
            <a:ext cx="4114800" cy="365125"/>
          </a:xfrm>
          <a:prstGeom prst="rect">
            <a:avLst/>
          </a:prstGeom>
        </p:spPr>
        <p:txBody>
          <a:bodyPr/>
          <a:lstStyle>
            <a:lvl1pPr>
              <a:defRPr>
                <a:solidFill>
                  <a:schemeClr val="bg1"/>
                </a:solidFill>
              </a:defRPr>
            </a:lvl1pPr>
          </a:lstStyle>
          <a:p>
            <a:r>
              <a:rPr lang="en-US"/>
              <a:t>Pitch deck</a:t>
            </a:r>
          </a:p>
        </p:txBody>
      </p:sp>
      <p:sp>
        <p:nvSpPr>
          <p:cNvPr id="5" name="Slide Number Placeholder 4">
            <a:extLst>
              <a:ext uri="{FF2B5EF4-FFF2-40B4-BE49-F238E27FC236}">
                <a16:creationId xmlns:a16="http://schemas.microsoft.com/office/drawing/2014/main" id="{1C1D5819-A04D-4AB0-A144-E7BBA3400317}"/>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31608472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Growth Strateg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B3D21-9143-4E6D-87CD-82F00F7DC6FA}"/>
              </a:ext>
            </a:extLst>
          </p:cNvPr>
          <p:cNvSpPr>
            <a:spLocks noGrp="1"/>
          </p:cNvSpPr>
          <p:nvPr>
            <p:ph type="title" hasCustomPrompt="1"/>
          </p:nvPr>
        </p:nvSpPr>
        <p:spPr>
          <a:xfrm>
            <a:off x="827314" y="627486"/>
            <a:ext cx="5268686" cy="568896"/>
          </a:xfrm>
          <a:prstGeom prst="rect">
            <a:avLst/>
          </a:prstGeom>
        </p:spPr>
        <p:txBody>
          <a:bodyPr anchor="ctr"/>
          <a:lstStyle>
            <a:lvl1pPr>
              <a:defRPr sz="2400" cap="all" spc="100" baseline="0">
                <a:solidFill>
                  <a:schemeClr val="accent2"/>
                </a:solidFill>
              </a:defRPr>
            </a:lvl1pPr>
          </a:lstStyle>
          <a:p>
            <a:r>
              <a:rPr lang="en-US"/>
              <a:t>Click to add title</a:t>
            </a:r>
          </a:p>
        </p:txBody>
      </p:sp>
      <p:sp>
        <p:nvSpPr>
          <p:cNvPr id="11" name="Text Placeholder 10">
            <a:extLst>
              <a:ext uri="{FF2B5EF4-FFF2-40B4-BE49-F238E27FC236}">
                <a16:creationId xmlns:a16="http://schemas.microsoft.com/office/drawing/2014/main" id="{235C24E7-D67D-40AA-B6B1-AE47659E18EC}"/>
              </a:ext>
            </a:extLst>
          </p:cNvPr>
          <p:cNvSpPr>
            <a:spLocks noGrp="1"/>
          </p:cNvSpPr>
          <p:nvPr>
            <p:ph type="body" sz="quarter" idx="33" hasCustomPrompt="1"/>
          </p:nvPr>
        </p:nvSpPr>
        <p:spPr>
          <a:xfrm>
            <a:off x="820438" y="1011439"/>
            <a:ext cx="4989233" cy="568896"/>
          </a:xfrm>
          <a:prstGeom prst="rect">
            <a:avLst/>
          </a:prstGeom>
        </p:spPr>
        <p:txBody>
          <a:bodyPr anchor="ctr"/>
          <a:lstStyle>
            <a:lvl1pPr marL="0" indent="0" algn="l">
              <a:buNone/>
              <a:defRPr sz="2000" cap="none" spc="100" baseline="0">
                <a:solidFill>
                  <a:schemeClr val="accent2"/>
                </a:solidFill>
                <a:latin typeface="+mn-lt"/>
              </a:defRPr>
            </a:lvl1pPr>
          </a:lstStyle>
          <a:p>
            <a:pPr lvl="0"/>
            <a:r>
              <a:rPr lang="en-US"/>
              <a:t>Click to add title</a:t>
            </a:r>
          </a:p>
        </p:txBody>
      </p:sp>
      <p:sp>
        <p:nvSpPr>
          <p:cNvPr id="19" name="Text Placeholder 14">
            <a:extLst>
              <a:ext uri="{FF2B5EF4-FFF2-40B4-BE49-F238E27FC236}">
                <a16:creationId xmlns:a16="http://schemas.microsoft.com/office/drawing/2014/main" id="{A756E9B8-BA57-4251-A0E6-DDADC29D95B9}"/>
              </a:ext>
            </a:extLst>
          </p:cNvPr>
          <p:cNvSpPr>
            <a:spLocks noGrp="1"/>
          </p:cNvSpPr>
          <p:nvPr>
            <p:ph type="body" sz="quarter" idx="26" hasCustomPrompt="1"/>
          </p:nvPr>
        </p:nvSpPr>
        <p:spPr>
          <a:xfrm>
            <a:off x="920666" y="2044485"/>
            <a:ext cx="1584471" cy="1121230"/>
          </a:xfrm>
          <a:prstGeom prst="rect">
            <a:avLst/>
          </a:prstGeom>
          <a:ln w="28575">
            <a:solidFill>
              <a:schemeClr val="accent5">
                <a:lumMod val="50000"/>
              </a:schemeClr>
            </a:solidFill>
          </a:ln>
        </p:spPr>
        <p:txBody>
          <a:bodyPr lIns="182880" rIns="182880" anchor="ctr"/>
          <a:lstStyle>
            <a:lvl1pPr marL="0" indent="0" algn="ctr">
              <a:lnSpc>
                <a:spcPct val="100000"/>
              </a:lnSpc>
              <a:buNone/>
              <a:defRPr sz="2000" cap="all" spc="200" baseline="0">
                <a:solidFill>
                  <a:schemeClr val="accent5">
                    <a:lumMod val="50000"/>
                  </a:schemeClr>
                </a:solidFill>
                <a:latin typeface="+mj-lt"/>
              </a:defRPr>
            </a:lvl1pPr>
          </a:lstStyle>
          <a:p>
            <a:pPr lvl="0"/>
            <a:r>
              <a:rPr lang="en-US"/>
              <a:t>Click to add name</a:t>
            </a:r>
          </a:p>
        </p:txBody>
      </p:sp>
      <p:sp>
        <p:nvSpPr>
          <p:cNvPr id="20" name="Text Placeholder 14">
            <a:extLst>
              <a:ext uri="{FF2B5EF4-FFF2-40B4-BE49-F238E27FC236}">
                <a16:creationId xmlns:a16="http://schemas.microsoft.com/office/drawing/2014/main" id="{C0B962B5-0EC7-48EC-A687-C206A69C56D6}"/>
              </a:ext>
            </a:extLst>
          </p:cNvPr>
          <p:cNvSpPr>
            <a:spLocks noGrp="1"/>
          </p:cNvSpPr>
          <p:nvPr>
            <p:ph type="body" sz="quarter" idx="13" hasCustomPrompt="1"/>
          </p:nvPr>
        </p:nvSpPr>
        <p:spPr>
          <a:xfrm>
            <a:off x="2727695" y="2044485"/>
            <a:ext cx="3081975" cy="1121230"/>
          </a:xfrm>
          <a:prstGeom prst="rect">
            <a:avLst/>
          </a:prstGeom>
        </p:spPr>
        <p:txBody>
          <a:bodyPr anchor="ctr"/>
          <a:lstStyle>
            <a:lvl1pPr marL="0" indent="0" algn="l">
              <a:lnSpc>
                <a:spcPct val="100000"/>
              </a:lnSpc>
              <a:spcBef>
                <a:spcPts val="0"/>
              </a:spcBef>
              <a:buNone/>
              <a:defRPr sz="1600" cap="none" spc="0" baseline="0">
                <a:solidFill>
                  <a:schemeClr val="tx1"/>
                </a:solidFill>
                <a:latin typeface="+mn-lt"/>
              </a:defRPr>
            </a:lvl1pPr>
          </a:lstStyle>
          <a:p>
            <a:pPr lvl="0"/>
            <a:r>
              <a:rPr lang="en-US"/>
              <a:t>Click to add text</a:t>
            </a:r>
          </a:p>
        </p:txBody>
      </p:sp>
      <p:sp>
        <p:nvSpPr>
          <p:cNvPr id="22" name="Text Placeholder 14">
            <a:extLst>
              <a:ext uri="{FF2B5EF4-FFF2-40B4-BE49-F238E27FC236}">
                <a16:creationId xmlns:a16="http://schemas.microsoft.com/office/drawing/2014/main" id="{1314A100-8075-4D1D-995C-34F5838D58F2}"/>
              </a:ext>
            </a:extLst>
          </p:cNvPr>
          <p:cNvSpPr>
            <a:spLocks noGrp="1"/>
          </p:cNvSpPr>
          <p:nvPr>
            <p:ph type="body" sz="quarter" idx="34" hasCustomPrompt="1"/>
          </p:nvPr>
        </p:nvSpPr>
        <p:spPr>
          <a:xfrm>
            <a:off x="920666" y="3428263"/>
            <a:ext cx="1584471" cy="1121230"/>
          </a:xfrm>
          <a:prstGeom prst="rect">
            <a:avLst/>
          </a:prstGeom>
          <a:ln w="28575">
            <a:solidFill>
              <a:schemeClr val="accent5">
                <a:lumMod val="50000"/>
              </a:schemeClr>
            </a:solidFill>
          </a:ln>
        </p:spPr>
        <p:txBody>
          <a:bodyPr lIns="182880" rIns="182880" anchor="ctr"/>
          <a:lstStyle>
            <a:lvl1pPr marL="0" indent="0" algn="ctr">
              <a:lnSpc>
                <a:spcPct val="100000"/>
              </a:lnSpc>
              <a:buNone/>
              <a:defRPr sz="2000" cap="all" spc="200" baseline="0">
                <a:solidFill>
                  <a:schemeClr val="accent5">
                    <a:lumMod val="50000"/>
                  </a:schemeClr>
                </a:solidFill>
                <a:latin typeface="+mj-lt"/>
              </a:defRPr>
            </a:lvl1pPr>
          </a:lstStyle>
          <a:p>
            <a:pPr lvl="0"/>
            <a:r>
              <a:rPr lang="en-US"/>
              <a:t>Click to add name</a:t>
            </a:r>
          </a:p>
        </p:txBody>
      </p:sp>
      <p:sp>
        <p:nvSpPr>
          <p:cNvPr id="23" name="Text Placeholder 14">
            <a:extLst>
              <a:ext uri="{FF2B5EF4-FFF2-40B4-BE49-F238E27FC236}">
                <a16:creationId xmlns:a16="http://schemas.microsoft.com/office/drawing/2014/main" id="{9C946523-4B92-4003-B43C-B01D972454F4}"/>
              </a:ext>
            </a:extLst>
          </p:cNvPr>
          <p:cNvSpPr>
            <a:spLocks noGrp="1"/>
          </p:cNvSpPr>
          <p:nvPr>
            <p:ph type="body" sz="quarter" idx="35" hasCustomPrompt="1"/>
          </p:nvPr>
        </p:nvSpPr>
        <p:spPr>
          <a:xfrm>
            <a:off x="2727695" y="3428263"/>
            <a:ext cx="3081975" cy="1121230"/>
          </a:xfrm>
          <a:prstGeom prst="rect">
            <a:avLst/>
          </a:prstGeom>
        </p:spPr>
        <p:txBody>
          <a:bodyPr anchor="ctr"/>
          <a:lstStyle>
            <a:lvl1pPr marL="0" indent="0" algn="l">
              <a:lnSpc>
                <a:spcPct val="100000"/>
              </a:lnSpc>
              <a:spcBef>
                <a:spcPts val="0"/>
              </a:spcBef>
              <a:buNone/>
              <a:defRPr sz="1600" cap="none" spc="0" baseline="0">
                <a:solidFill>
                  <a:schemeClr val="tx1"/>
                </a:solidFill>
                <a:latin typeface="+mn-lt"/>
              </a:defRPr>
            </a:lvl1pPr>
          </a:lstStyle>
          <a:p>
            <a:pPr lvl="0"/>
            <a:r>
              <a:rPr lang="en-US"/>
              <a:t>Click to add text</a:t>
            </a:r>
          </a:p>
        </p:txBody>
      </p:sp>
      <p:sp>
        <p:nvSpPr>
          <p:cNvPr id="25" name="Text Placeholder 14">
            <a:extLst>
              <a:ext uri="{FF2B5EF4-FFF2-40B4-BE49-F238E27FC236}">
                <a16:creationId xmlns:a16="http://schemas.microsoft.com/office/drawing/2014/main" id="{F9BEEAAD-CC7F-427D-BCFF-1BBA5023ABE6}"/>
              </a:ext>
            </a:extLst>
          </p:cNvPr>
          <p:cNvSpPr>
            <a:spLocks noGrp="1"/>
          </p:cNvSpPr>
          <p:nvPr>
            <p:ph type="body" sz="quarter" idx="36" hasCustomPrompt="1"/>
          </p:nvPr>
        </p:nvSpPr>
        <p:spPr>
          <a:xfrm>
            <a:off x="920666" y="4812041"/>
            <a:ext cx="1584471" cy="1121230"/>
          </a:xfrm>
          <a:prstGeom prst="rect">
            <a:avLst/>
          </a:prstGeom>
          <a:ln w="28575">
            <a:solidFill>
              <a:schemeClr val="accent5">
                <a:lumMod val="50000"/>
              </a:schemeClr>
            </a:solidFill>
          </a:ln>
        </p:spPr>
        <p:txBody>
          <a:bodyPr lIns="182880" rIns="182880" anchor="ctr"/>
          <a:lstStyle>
            <a:lvl1pPr marL="0" indent="0" algn="ctr">
              <a:lnSpc>
                <a:spcPct val="100000"/>
              </a:lnSpc>
              <a:buNone/>
              <a:defRPr sz="2000" cap="all" spc="200" baseline="0">
                <a:solidFill>
                  <a:schemeClr val="accent5">
                    <a:lumMod val="50000"/>
                  </a:schemeClr>
                </a:solidFill>
                <a:latin typeface="+mj-lt"/>
              </a:defRPr>
            </a:lvl1pPr>
          </a:lstStyle>
          <a:p>
            <a:pPr lvl="0"/>
            <a:r>
              <a:rPr lang="en-US"/>
              <a:t>Click to add name</a:t>
            </a:r>
          </a:p>
        </p:txBody>
      </p:sp>
      <p:sp>
        <p:nvSpPr>
          <p:cNvPr id="26" name="Text Placeholder 14">
            <a:extLst>
              <a:ext uri="{FF2B5EF4-FFF2-40B4-BE49-F238E27FC236}">
                <a16:creationId xmlns:a16="http://schemas.microsoft.com/office/drawing/2014/main" id="{B6693A35-4411-4FE2-82FD-5D30D8D62AF3}"/>
              </a:ext>
            </a:extLst>
          </p:cNvPr>
          <p:cNvSpPr>
            <a:spLocks noGrp="1"/>
          </p:cNvSpPr>
          <p:nvPr>
            <p:ph type="body" sz="quarter" idx="37" hasCustomPrompt="1"/>
          </p:nvPr>
        </p:nvSpPr>
        <p:spPr>
          <a:xfrm>
            <a:off x="2727695" y="4812041"/>
            <a:ext cx="3081975" cy="1121230"/>
          </a:xfrm>
          <a:prstGeom prst="rect">
            <a:avLst/>
          </a:prstGeom>
        </p:spPr>
        <p:txBody>
          <a:bodyPr anchor="ctr"/>
          <a:lstStyle>
            <a:lvl1pPr marL="0" indent="0" algn="l">
              <a:lnSpc>
                <a:spcPct val="100000"/>
              </a:lnSpc>
              <a:spcBef>
                <a:spcPts val="0"/>
              </a:spcBef>
              <a:buNone/>
              <a:defRPr sz="1600" cap="none" spc="0" baseline="0">
                <a:solidFill>
                  <a:schemeClr val="tx1"/>
                </a:solidFill>
                <a:latin typeface="+mn-lt"/>
              </a:defRPr>
            </a:lvl1pPr>
          </a:lstStyle>
          <a:p>
            <a:pPr lvl="0"/>
            <a:r>
              <a:rPr lang="en-US"/>
              <a:t>Click to add text</a:t>
            </a:r>
          </a:p>
        </p:txBody>
      </p:sp>
      <p:sp>
        <p:nvSpPr>
          <p:cNvPr id="17" name="Date Placeholder 3">
            <a:extLst>
              <a:ext uri="{FF2B5EF4-FFF2-40B4-BE49-F238E27FC236}">
                <a16:creationId xmlns:a16="http://schemas.microsoft.com/office/drawing/2014/main" id="{B658EBA7-4275-488A-B86F-67B70609FC99}"/>
              </a:ext>
            </a:extLst>
          </p:cNvPr>
          <p:cNvSpPr>
            <a:spLocks noGrp="1"/>
          </p:cNvSpPr>
          <p:nvPr>
            <p:ph type="dt" sz="half" idx="2"/>
          </p:nvPr>
        </p:nvSpPr>
        <p:spPr>
          <a:xfrm>
            <a:off x="838200" y="6356350"/>
            <a:ext cx="1590675" cy="365125"/>
          </a:xfrm>
          <a:prstGeom prst="rect">
            <a:avLst/>
          </a:prstGeom>
        </p:spPr>
        <p:txBody>
          <a:bodyPr vert="horz" lIns="91440" tIns="45720" rIns="91440" bIns="45720" rtlCol="0" anchor="ctr"/>
          <a:lstStyle>
            <a:lvl1pPr algn="l">
              <a:defRPr sz="1200" spc="100" baseline="0">
                <a:solidFill>
                  <a:schemeClr val="bg2">
                    <a:lumMod val="50000"/>
                  </a:schemeClr>
                </a:solidFill>
                <a:effectLst/>
              </a:defRPr>
            </a:lvl1pPr>
          </a:lstStyle>
          <a:p>
            <a:r>
              <a:rPr lang="en-US"/>
              <a:t>20XX</a:t>
            </a:r>
          </a:p>
        </p:txBody>
      </p:sp>
      <p:sp>
        <p:nvSpPr>
          <p:cNvPr id="27" name="Footer Placeholder 4">
            <a:extLst>
              <a:ext uri="{FF2B5EF4-FFF2-40B4-BE49-F238E27FC236}">
                <a16:creationId xmlns:a16="http://schemas.microsoft.com/office/drawing/2014/main" id="{A59824DA-522A-4135-800A-60F504928B2D}"/>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r>
              <a:rPr lang="en-US"/>
              <a:t>Pitch deck</a:t>
            </a:r>
          </a:p>
        </p:txBody>
      </p:sp>
      <p:sp>
        <p:nvSpPr>
          <p:cNvPr id="7" name="Picture Placeholder 8">
            <a:extLst>
              <a:ext uri="{FF2B5EF4-FFF2-40B4-BE49-F238E27FC236}">
                <a16:creationId xmlns:a16="http://schemas.microsoft.com/office/drawing/2014/main" id="{93D3F372-68E2-486A-A105-748C2BB245A0}"/>
              </a:ext>
            </a:extLst>
          </p:cNvPr>
          <p:cNvSpPr>
            <a:spLocks noGrp="1"/>
          </p:cNvSpPr>
          <p:nvPr>
            <p:ph type="pic" sz="quarter" idx="14" hasCustomPrompt="1"/>
          </p:nvPr>
        </p:nvSpPr>
        <p:spPr>
          <a:xfrm>
            <a:off x="6683831" y="0"/>
            <a:ext cx="5508168" cy="6858000"/>
          </a:xfrm>
          <a:prstGeom prst="rect">
            <a:avLst/>
          </a:prstGeom>
        </p:spPr>
        <p:txBody>
          <a:bodyPr/>
          <a:lstStyle>
            <a:lvl1pPr marL="0" indent="0" algn="ctr">
              <a:buNone/>
              <a:defRPr/>
            </a:lvl1pPr>
          </a:lstStyle>
          <a:p>
            <a:r>
              <a:rPr lang="en-US"/>
              <a:t>Click to add photo</a:t>
            </a:r>
          </a:p>
        </p:txBody>
      </p:sp>
      <p:sp>
        <p:nvSpPr>
          <p:cNvPr id="28" name="Slide Number Placeholder 5">
            <a:extLst>
              <a:ext uri="{FF2B5EF4-FFF2-40B4-BE49-F238E27FC236}">
                <a16:creationId xmlns:a16="http://schemas.microsoft.com/office/drawing/2014/main" id="{8D667147-015B-4B04-886E-3451355DC70A}"/>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23712061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r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09C70A-0F34-4BEB-BABD-659A58DC489C}"/>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9">
            <a:extLst>
              <a:ext uri="{FF2B5EF4-FFF2-40B4-BE49-F238E27FC236}">
                <a16:creationId xmlns:a16="http://schemas.microsoft.com/office/drawing/2014/main" id="{8F6663C8-5425-48D7-9E9D-F2B794222FA5}"/>
              </a:ext>
            </a:extLst>
          </p:cNvPr>
          <p:cNvSpPr>
            <a:spLocks noGrp="1"/>
          </p:cNvSpPr>
          <p:nvPr>
            <p:ph type="title" hasCustomPrompt="1"/>
          </p:nvPr>
        </p:nvSpPr>
        <p:spPr>
          <a:xfrm>
            <a:off x="4038600" y="599301"/>
            <a:ext cx="4114800" cy="607969"/>
          </a:xfrm>
          <a:prstGeom prst="rect">
            <a:avLst/>
          </a:prstGeom>
        </p:spPr>
        <p:txBody>
          <a:bodyPr anchor="ctr"/>
          <a:lstStyle>
            <a:lvl1pPr algn="ctr">
              <a:defRPr sz="2400" cap="all" spc="100" baseline="0">
                <a:solidFill>
                  <a:schemeClr val="tx2">
                    <a:lumMod val="75000"/>
                  </a:schemeClr>
                </a:solidFill>
              </a:defRPr>
            </a:lvl1pPr>
          </a:lstStyle>
          <a:p>
            <a:r>
              <a:rPr lang="en-US"/>
              <a:t>CLICK TO add title</a:t>
            </a:r>
          </a:p>
        </p:txBody>
      </p:sp>
      <p:sp>
        <p:nvSpPr>
          <p:cNvPr id="34" name="Text Placeholder 10">
            <a:extLst>
              <a:ext uri="{FF2B5EF4-FFF2-40B4-BE49-F238E27FC236}">
                <a16:creationId xmlns:a16="http://schemas.microsoft.com/office/drawing/2014/main" id="{781F399C-8EA8-402F-B2A4-828B062584C2}"/>
              </a:ext>
            </a:extLst>
          </p:cNvPr>
          <p:cNvSpPr>
            <a:spLocks noGrp="1"/>
          </p:cNvSpPr>
          <p:nvPr>
            <p:ph type="body" sz="quarter" idx="33" hasCustomPrompt="1"/>
          </p:nvPr>
        </p:nvSpPr>
        <p:spPr>
          <a:xfrm>
            <a:off x="4362186" y="1011441"/>
            <a:ext cx="3467628" cy="568896"/>
          </a:xfrm>
          <a:prstGeom prst="rect">
            <a:avLst/>
          </a:prstGeom>
        </p:spPr>
        <p:txBody>
          <a:bodyPr anchor="ctr"/>
          <a:lstStyle>
            <a:lvl1pPr marL="0" indent="0" algn="ctr">
              <a:buNone/>
              <a:defRPr sz="2000" cap="none" spc="100" baseline="0">
                <a:solidFill>
                  <a:schemeClr val="tx2">
                    <a:lumMod val="75000"/>
                  </a:schemeClr>
                </a:solidFill>
                <a:latin typeface="+mn-lt"/>
              </a:defRPr>
            </a:lvl1pPr>
          </a:lstStyle>
          <a:p>
            <a:pPr lvl="0"/>
            <a:r>
              <a:rPr lang="en-US"/>
              <a:t>Click to add title</a:t>
            </a:r>
          </a:p>
        </p:txBody>
      </p:sp>
      <p:sp>
        <p:nvSpPr>
          <p:cNvPr id="35" name="Text Placeholder 10">
            <a:extLst>
              <a:ext uri="{FF2B5EF4-FFF2-40B4-BE49-F238E27FC236}">
                <a16:creationId xmlns:a16="http://schemas.microsoft.com/office/drawing/2014/main" id="{07DF62A2-2B04-4192-9858-1F4C30EFDA5B}"/>
              </a:ext>
            </a:extLst>
          </p:cNvPr>
          <p:cNvSpPr>
            <a:spLocks noGrp="1"/>
          </p:cNvSpPr>
          <p:nvPr>
            <p:ph type="body" sz="quarter" idx="34" hasCustomPrompt="1"/>
          </p:nvPr>
        </p:nvSpPr>
        <p:spPr>
          <a:xfrm>
            <a:off x="910838" y="2564313"/>
            <a:ext cx="4750631" cy="448769"/>
          </a:xfrm>
          <a:prstGeom prst="rect">
            <a:avLst/>
          </a:prstGeom>
        </p:spPr>
        <p:txBody>
          <a:bodyPr/>
          <a:lstStyle>
            <a:lvl1pPr marL="0" indent="0" algn="ctr">
              <a:buNone/>
              <a:defRPr sz="1800" cap="none" spc="200" baseline="0">
                <a:solidFill>
                  <a:schemeClr val="accent5">
                    <a:lumMod val="50000"/>
                  </a:schemeClr>
                </a:solidFill>
                <a:latin typeface="+mj-lt"/>
              </a:defRPr>
            </a:lvl1pPr>
          </a:lstStyle>
          <a:p>
            <a:pPr lvl="0"/>
            <a:r>
              <a:rPr lang="en-US"/>
              <a:t>Click to add title</a:t>
            </a:r>
          </a:p>
        </p:txBody>
      </p:sp>
      <p:sp>
        <p:nvSpPr>
          <p:cNvPr id="11" name="Text Placeholder 10">
            <a:extLst>
              <a:ext uri="{FF2B5EF4-FFF2-40B4-BE49-F238E27FC236}">
                <a16:creationId xmlns:a16="http://schemas.microsoft.com/office/drawing/2014/main" id="{910CB016-EEF8-4992-8F92-8FE3375CEB06}"/>
              </a:ext>
            </a:extLst>
          </p:cNvPr>
          <p:cNvSpPr>
            <a:spLocks noGrp="1"/>
          </p:cNvSpPr>
          <p:nvPr>
            <p:ph type="body" sz="quarter" idx="25" hasCustomPrompt="1"/>
          </p:nvPr>
        </p:nvSpPr>
        <p:spPr>
          <a:xfrm>
            <a:off x="7739877" y="2564313"/>
            <a:ext cx="3532840" cy="448769"/>
          </a:xfrm>
          <a:prstGeom prst="rect">
            <a:avLst/>
          </a:prstGeom>
        </p:spPr>
        <p:txBody>
          <a:bodyPr/>
          <a:lstStyle>
            <a:lvl1pPr marL="0" indent="0" algn="ctr">
              <a:buNone/>
              <a:defRPr sz="1800" cap="none" spc="200" baseline="0">
                <a:solidFill>
                  <a:schemeClr val="accent5">
                    <a:lumMod val="50000"/>
                  </a:schemeClr>
                </a:solidFill>
                <a:latin typeface="+mj-lt"/>
              </a:defRPr>
            </a:lvl1pPr>
          </a:lstStyle>
          <a:p>
            <a:pPr lvl="0"/>
            <a:r>
              <a:rPr lang="en-US"/>
              <a:t>Click to add title</a:t>
            </a:r>
          </a:p>
        </p:txBody>
      </p:sp>
      <p:sp>
        <p:nvSpPr>
          <p:cNvPr id="30" name="Content Placeholder 29">
            <a:extLst>
              <a:ext uri="{FF2B5EF4-FFF2-40B4-BE49-F238E27FC236}">
                <a16:creationId xmlns:a16="http://schemas.microsoft.com/office/drawing/2014/main" id="{E7176063-74EF-4FC1-A687-2F5900412F55}"/>
              </a:ext>
            </a:extLst>
          </p:cNvPr>
          <p:cNvSpPr>
            <a:spLocks noGrp="1"/>
          </p:cNvSpPr>
          <p:nvPr>
            <p:ph sz="quarter" idx="35" hasCustomPrompt="1"/>
          </p:nvPr>
        </p:nvSpPr>
        <p:spPr>
          <a:xfrm>
            <a:off x="911225" y="3187700"/>
            <a:ext cx="4749800" cy="2771775"/>
          </a:xfrm>
          <a:prstGeom prst="rect">
            <a:avLst/>
          </a:prstGeom>
        </p:spPr>
        <p:txBody>
          <a:bodyPr/>
          <a:lstStyle>
            <a:lvl1pPr marL="0" indent="0">
              <a:buNone/>
              <a:defRPr sz="1400" cap="all" baseline="0"/>
            </a:lvl1pPr>
            <a:lvl2pPr marL="457200" indent="0">
              <a:buNone/>
              <a:defRPr/>
            </a:lvl2pPr>
            <a:lvl3pPr marL="914400" indent="0">
              <a:buNone/>
              <a:defRPr/>
            </a:lvl3pPr>
            <a:lvl4pPr marL="1371600" indent="0">
              <a:buNone/>
              <a:defRPr/>
            </a:lvl4pPr>
            <a:lvl5pPr marL="1828800" indent="0">
              <a:buNone/>
              <a:defRPr/>
            </a:lvl5pPr>
          </a:lstStyle>
          <a:p>
            <a:pPr lvl="0"/>
            <a:r>
              <a:rPr lang="en-US"/>
              <a:t>Click to add content</a:t>
            </a:r>
          </a:p>
        </p:txBody>
      </p:sp>
      <p:sp>
        <p:nvSpPr>
          <p:cNvPr id="37" name="Content Placeholder 29">
            <a:extLst>
              <a:ext uri="{FF2B5EF4-FFF2-40B4-BE49-F238E27FC236}">
                <a16:creationId xmlns:a16="http://schemas.microsoft.com/office/drawing/2014/main" id="{1958214F-5F3C-4FBF-9DBD-97579EF4CF49}"/>
              </a:ext>
            </a:extLst>
          </p:cNvPr>
          <p:cNvSpPr>
            <a:spLocks noGrp="1"/>
          </p:cNvSpPr>
          <p:nvPr>
            <p:ph sz="quarter" idx="36" hasCustomPrompt="1"/>
          </p:nvPr>
        </p:nvSpPr>
        <p:spPr>
          <a:xfrm>
            <a:off x="7028164" y="3107442"/>
            <a:ext cx="4252612" cy="2882900"/>
          </a:xfrm>
          <a:prstGeom prst="rect">
            <a:avLst/>
          </a:prstGeom>
        </p:spPr>
        <p:txBody>
          <a:bodyPr/>
          <a:lstStyle>
            <a:lvl1pPr marL="0" indent="0">
              <a:buNone/>
              <a:defRPr sz="1400" cap="all" baseline="0"/>
            </a:lvl1pPr>
            <a:lvl2pPr marL="457200" indent="0">
              <a:buNone/>
              <a:defRPr/>
            </a:lvl2pPr>
            <a:lvl3pPr marL="914400" indent="0">
              <a:buNone/>
              <a:defRPr/>
            </a:lvl3pPr>
            <a:lvl4pPr marL="1371600" indent="0">
              <a:buNone/>
              <a:defRPr/>
            </a:lvl4pPr>
            <a:lvl5pPr marL="1828800" indent="0">
              <a:buNone/>
              <a:defRPr/>
            </a:lvl5pPr>
          </a:lstStyle>
          <a:p>
            <a:pPr lvl="0"/>
            <a:r>
              <a:rPr lang="en-US"/>
              <a:t>Click to add content</a:t>
            </a:r>
          </a:p>
        </p:txBody>
      </p:sp>
      <p:sp>
        <p:nvSpPr>
          <p:cNvPr id="3" name="Date Placeholder 2">
            <a:extLst>
              <a:ext uri="{FF2B5EF4-FFF2-40B4-BE49-F238E27FC236}">
                <a16:creationId xmlns:a16="http://schemas.microsoft.com/office/drawing/2014/main" id="{39058ECB-2935-45B1-80F1-ED38302C2759}"/>
              </a:ext>
            </a:extLst>
          </p:cNvPr>
          <p:cNvSpPr>
            <a:spLocks noGrp="1"/>
          </p:cNvSpPr>
          <p:nvPr>
            <p:ph type="dt" sz="half" idx="10"/>
          </p:nvPr>
        </p:nvSpPr>
        <p:spPr>
          <a:xfrm>
            <a:off x="838200" y="6356350"/>
            <a:ext cx="2743200" cy="365125"/>
          </a:xfrm>
          <a:prstGeom prst="rect">
            <a:avLst/>
          </a:prstGeom>
        </p:spPr>
        <p:txBody>
          <a:bodyPr/>
          <a:lstStyle/>
          <a:p>
            <a:r>
              <a:rPr lang="en-US"/>
              <a:t>20XX</a:t>
            </a:r>
          </a:p>
        </p:txBody>
      </p:sp>
      <p:sp>
        <p:nvSpPr>
          <p:cNvPr id="4" name="Footer Placeholder 3">
            <a:extLst>
              <a:ext uri="{FF2B5EF4-FFF2-40B4-BE49-F238E27FC236}">
                <a16:creationId xmlns:a16="http://schemas.microsoft.com/office/drawing/2014/main" id="{B8FC42CC-A62B-40E8-907A-F15D7C216F8A}"/>
              </a:ext>
            </a:extLst>
          </p:cNvPr>
          <p:cNvSpPr>
            <a:spLocks noGrp="1"/>
          </p:cNvSpPr>
          <p:nvPr>
            <p:ph type="ftr" sz="quarter" idx="11"/>
          </p:nvPr>
        </p:nvSpPr>
        <p:spPr>
          <a:xfrm>
            <a:off x="4038600" y="6356350"/>
            <a:ext cx="4114800" cy="365125"/>
          </a:xfrm>
          <a:prstGeom prst="rect">
            <a:avLst/>
          </a:prstGeom>
        </p:spPr>
        <p:txBody>
          <a:bodyPr/>
          <a:lstStyle/>
          <a:p>
            <a:r>
              <a:rPr lang="en-US"/>
              <a:t>Pitch deck</a:t>
            </a:r>
          </a:p>
        </p:txBody>
      </p:sp>
      <p:sp>
        <p:nvSpPr>
          <p:cNvPr id="5" name="Slide Number Placeholder 4">
            <a:extLst>
              <a:ext uri="{FF2B5EF4-FFF2-40B4-BE49-F238E27FC236}">
                <a16:creationId xmlns:a16="http://schemas.microsoft.com/office/drawing/2014/main" id="{333E0735-85DE-48C3-8FE9-0754F9ABD6C1}"/>
              </a:ext>
            </a:extLst>
          </p:cNvPr>
          <p:cNvSpPr>
            <a:spLocks noGrp="1"/>
          </p:cNvSpPr>
          <p:nvPr>
            <p:ph type="sldNum" sz="quarter" idx="12"/>
          </p:nvPr>
        </p:nvSpPr>
        <p:spPr>
          <a:xfrm>
            <a:off x="8610600" y="6356350"/>
            <a:ext cx="2743200" cy="365125"/>
          </a:xfrm>
          <a:prstGeom prst="rect">
            <a:avLst/>
          </a:prstGeom>
        </p:spPr>
        <p:txBody>
          <a:bodyPr/>
          <a:lstStyle/>
          <a:p>
            <a:fld id="{EA87306C-81BA-4795-A5CA-9392456A8C1E}" type="slidenum">
              <a:rPr lang="en-US" smtClean="0"/>
              <a:pPr/>
              <a:t>‹#›</a:t>
            </a:fld>
            <a:endParaRPr lang="en-US"/>
          </a:p>
        </p:txBody>
      </p:sp>
    </p:spTree>
    <p:extLst>
      <p:ext uri="{BB962C8B-B14F-4D97-AF65-F5344CB8AC3E}">
        <p14:creationId xmlns:p14="http://schemas.microsoft.com/office/powerpoint/2010/main" val="78116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Yr Action Plan">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A378E50-94EF-4230-91B3-4CDA4804D460}"/>
              </a:ext>
              <a:ext uri="{C183D7F6-B498-43B3-948B-1728B52AA6E4}">
                <adec:decorative xmlns:adec="http://schemas.microsoft.com/office/drawing/2017/decorative" val="1"/>
              </a:ext>
            </a:extLst>
          </p:cNvPr>
          <p:cNvGrpSpPr/>
          <p:nvPr userDrawn="1"/>
        </p:nvGrpSpPr>
        <p:grpSpPr>
          <a:xfrm>
            <a:off x="2749477" y="4411918"/>
            <a:ext cx="7895340" cy="344415"/>
            <a:chOff x="2749477" y="4411918"/>
            <a:chExt cx="7895340" cy="344415"/>
          </a:xfrm>
        </p:grpSpPr>
        <p:cxnSp>
          <p:nvCxnSpPr>
            <p:cNvPr id="102" name="Straight Connector 101">
              <a:extLst>
                <a:ext uri="{FF2B5EF4-FFF2-40B4-BE49-F238E27FC236}">
                  <a16:creationId xmlns:a16="http://schemas.microsoft.com/office/drawing/2014/main" id="{3FDF687F-1594-4839-AA46-5DACB2E040FA}"/>
                </a:ext>
                <a:ext uri="{C183D7F6-B498-43B3-948B-1728B52AA6E4}">
                  <adec:decorative xmlns:adec="http://schemas.microsoft.com/office/drawing/2017/decorative" val="1"/>
                </a:ext>
              </a:extLst>
            </p:cNvPr>
            <p:cNvCxnSpPr>
              <a:cxnSpLocks/>
            </p:cNvCxnSpPr>
            <p:nvPr/>
          </p:nvCxnSpPr>
          <p:spPr>
            <a:xfrm flipH="1">
              <a:off x="2749477" y="441191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EAD917A9-665D-46F4-8911-E2881838B6E6}"/>
                </a:ext>
                <a:ext uri="{C183D7F6-B498-43B3-948B-1728B52AA6E4}">
                  <adec:decorative xmlns:adec="http://schemas.microsoft.com/office/drawing/2017/decorative" val="1"/>
                </a:ext>
              </a:extLst>
            </p:cNvPr>
            <p:cNvCxnSpPr>
              <a:cxnSpLocks/>
            </p:cNvCxnSpPr>
            <p:nvPr/>
          </p:nvCxnSpPr>
          <p:spPr>
            <a:xfrm flipH="1">
              <a:off x="6699668" y="441191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37D52265-C77D-45A6-96A5-2656848A3117}"/>
                </a:ext>
                <a:ext uri="{C183D7F6-B498-43B3-948B-1728B52AA6E4}">
                  <adec:decorative xmlns:adec="http://schemas.microsoft.com/office/drawing/2017/decorative" val="1"/>
                </a:ext>
              </a:extLst>
            </p:cNvPr>
            <p:cNvCxnSpPr>
              <a:cxnSpLocks/>
            </p:cNvCxnSpPr>
            <p:nvPr/>
          </p:nvCxnSpPr>
          <p:spPr>
            <a:xfrm flipH="1">
              <a:off x="10643557" y="441191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 name="Group 1">
            <a:extLst>
              <a:ext uri="{FF2B5EF4-FFF2-40B4-BE49-F238E27FC236}">
                <a16:creationId xmlns:a16="http://schemas.microsoft.com/office/drawing/2014/main" id="{4075B284-B3F9-49E3-A5BC-FBFD2C706C3D}"/>
              </a:ext>
              <a:ext uri="{C183D7F6-B498-43B3-948B-1728B52AA6E4}">
                <adec:decorative xmlns:adec="http://schemas.microsoft.com/office/drawing/2017/decorative" val="1"/>
              </a:ext>
            </a:extLst>
          </p:cNvPr>
          <p:cNvGrpSpPr/>
          <p:nvPr userDrawn="1"/>
        </p:nvGrpSpPr>
        <p:grpSpPr>
          <a:xfrm>
            <a:off x="2750737" y="2675138"/>
            <a:ext cx="6313957" cy="344415"/>
            <a:chOff x="2750737" y="2675138"/>
            <a:chExt cx="6313957" cy="344415"/>
          </a:xfrm>
        </p:grpSpPr>
        <p:cxnSp>
          <p:nvCxnSpPr>
            <p:cNvPr id="148" name="Straight Connector 147">
              <a:extLst>
                <a:ext uri="{FF2B5EF4-FFF2-40B4-BE49-F238E27FC236}">
                  <a16:creationId xmlns:a16="http://schemas.microsoft.com/office/drawing/2014/main" id="{1D75FFD8-965E-47C7-B05F-A941B5164AB4}"/>
                </a:ext>
                <a:ext uri="{C183D7F6-B498-43B3-948B-1728B52AA6E4}">
                  <adec:decorative xmlns:adec="http://schemas.microsoft.com/office/drawing/2017/decorative" val="1"/>
                </a:ext>
              </a:extLst>
            </p:cNvPr>
            <p:cNvCxnSpPr>
              <a:cxnSpLocks/>
            </p:cNvCxnSpPr>
            <p:nvPr userDrawn="1"/>
          </p:nvCxnSpPr>
          <p:spPr>
            <a:xfrm flipH="1">
              <a:off x="2750737" y="267513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ABDDFF1A-AABD-4DA5-9811-02C4149132AF}"/>
                </a:ext>
                <a:ext uri="{C183D7F6-B498-43B3-948B-1728B52AA6E4}">
                  <adec:decorative xmlns:adec="http://schemas.microsoft.com/office/drawing/2017/decorative" val="1"/>
                </a:ext>
              </a:extLst>
            </p:cNvPr>
            <p:cNvCxnSpPr>
              <a:cxnSpLocks/>
            </p:cNvCxnSpPr>
            <p:nvPr userDrawn="1"/>
          </p:nvCxnSpPr>
          <p:spPr>
            <a:xfrm flipH="1">
              <a:off x="5116887" y="267513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7862A0FB-DDED-42C5-B28D-D466080F4637}"/>
                </a:ext>
                <a:ext uri="{C183D7F6-B498-43B3-948B-1728B52AA6E4}">
                  <adec:decorative xmlns:adec="http://schemas.microsoft.com/office/drawing/2017/decorative" val="1"/>
                </a:ext>
              </a:extLst>
            </p:cNvPr>
            <p:cNvCxnSpPr>
              <a:cxnSpLocks/>
            </p:cNvCxnSpPr>
            <p:nvPr userDrawn="1"/>
          </p:nvCxnSpPr>
          <p:spPr>
            <a:xfrm flipH="1">
              <a:off x="9063434" y="2675138"/>
              <a:ext cx="1260" cy="344415"/>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 name="Title 3">
            <a:extLst>
              <a:ext uri="{FF2B5EF4-FFF2-40B4-BE49-F238E27FC236}">
                <a16:creationId xmlns:a16="http://schemas.microsoft.com/office/drawing/2014/main" id="{7CD073CE-AA33-40C2-9636-3F5C236050F4}"/>
              </a:ext>
            </a:extLst>
          </p:cNvPr>
          <p:cNvSpPr>
            <a:spLocks noGrp="1"/>
          </p:cNvSpPr>
          <p:nvPr>
            <p:ph type="title" hasCustomPrompt="1"/>
          </p:nvPr>
        </p:nvSpPr>
        <p:spPr>
          <a:xfrm>
            <a:off x="4292241" y="693422"/>
            <a:ext cx="3607518" cy="633402"/>
          </a:xfrm>
          <a:prstGeom prst="rect">
            <a:avLst/>
          </a:prstGeom>
          <a:ln w="28575">
            <a:solidFill>
              <a:schemeClr val="accent2"/>
            </a:solidFill>
          </a:ln>
        </p:spPr>
        <p:txBody>
          <a:bodyPr anchor="ctr"/>
          <a:lstStyle>
            <a:lvl1pPr algn="ctr">
              <a:defRPr sz="2400" cap="all" spc="100" baseline="0">
                <a:solidFill>
                  <a:schemeClr val="tx2"/>
                </a:solidFill>
              </a:defRPr>
            </a:lvl1pPr>
          </a:lstStyle>
          <a:p>
            <a:r>
              <a:rPr lang="en-US"/>
              <a:t>Click to add title</a:t>
            </a:r>
          </a:p>
        </p:txBody>
      </p:sp>
      <p:sp>
        <p:nvSpPr>
          <p:cNvPr id="58" name="Text Placeholder 14">
            <a:extLst>
              <a:ext uri="{FF2B5EF4-FFF2-40B4-BE49-F238E27FC236}">
                <a16:creationId xmlns:a16="http://schemas.microsoft.com/office/drawing/2014/main" id="{FC053B39-4BE6-44B3-8D93-ED230B1611A4}"/>
              </a:ext>
            </a:extLst>
          </p:cNvPr>
          <p:cNvSpPr>
            <a:spLocks noGrp="1"/>
          </p:cNvSpPr>
          <p:nvPr>
            <p:ph type="body" sz="quarter" idx="43" hasCustomPrompt="1"/>
          </p:nvPr>
        </p:nvSpPr>
        <p:spPr>
          <a:xfrm>
            <a:off x="2029367" y="2200550"/>
            <a:ext cx="1440088" cy="469597"/>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a:r>
              <a:rPr lang="en-US"/>
              <a:t>Click to add text</a:t>
            </a:r>
          </a:p>
        </p:txBody>
      </p:sp>
      <p:sp>
        <p:nvSpPr>
          <p:cNvPr id="59" name="Text Placeholder 14">
            <a:extLst>
              <a:ext uri="{FF2B5EF4-FFF2-40B4-BE49-F238E27FC236}">
                <a16:creationId xmlns:a16="http://schemas.microsoft.com/office/drawing/2014/main" id="{95F74BD3-C751-4644-9E0D-36D890A69E6E}"/>
              </a:ext>
            </a:extLst>
          </p:cNvPr>
          <p:cNvSpPr>
            <a:spLocks noGrp="1"/>
          </p:cNvSpPr>
          <p:nvPr>
            <p:ph type="body" sz="quarter" idx="44" hasCustomPrompt="1"/>
          </p:nvPr>
        </p:nvSpPr>
        <p:spPr>
          <a:xfrm>
            <a:off x="4397612" y="2200550"/>
            <a:ext cx="1440088" cy="469597"/>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a:r>
              <a:rPr lang="en-US"/>
              <a:t>Click to add text</a:t>
            </a:r>
          </a:p>
        </p:txBody>
      </p:sp>
      <p:sp>
        <p:nvSpPr>
          <p:cNvPr id="60" name="Text Placeholder 14">
            <a:extLst>
              <a:ext uri="{FF2B5EF4-FFF2-40B4-BE49-F238E27FC236}">
                <a16:creationId xmlns:a16="http://schemas.microsoft.com/office/drawing/2014/main" id="{3D5CF2BE-8C0B-408F-AEEB-45E3B588305D}"/>
              </a:ext>
            </a:extLst>
          </p:cNvPr>
          <p:cNvSpPr>
            <a:spLocks noGrp="1"/>
          </p:cNvSpPr>
          <p:nvPr>
            <p:ph type="body" sz="quarter" idx="45" hasCustomPrompt="1"/>
          </p:nvPr>
        </p:nvSpPr>
        <p:spPr>
          <a:xfrm>
            <a:off x="8344687" y="2200550"/>
            <a:ext cx="1440088" cy="469597"/>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a:r>
              <a:rPr lang="en-US"/>
              <a:t>Click to add text</a:t>
            </a:r>
          </a:p>
        </p:txBody>
      </p:sp>
      <p:sp>
        <p:nvSpPr>
          <p:cNvPr id="56" name="Text Placeholder 14">
            <a:extLst>
              <a:ext uri="{FF2B5EF4-FFF2-40B4-BE49-F238E27FC236}">
                <a16:creationId xmlns:a16="http://schemas.microsoft.com/office/drawing/2014/main" id="{4A07D9B0-4F06-4D69-B211-37FC634E5084}"/>
              </a:ext>
            </a:extLst>
          </p:cNvPr>
          <p:cNvSpPr>
            <a:spLocks noGrp="1"/>
          </p:cNvSpPr>
          <p:nvPr>
            <p:ph type="body" sz="quarter" idx="41" hasCustomPrompt="1"/>
          </p:nvPr>
        </p:nvSpPr>
        <p:spPr>
          <a:xfrm>
            <a:off x="696804" y="2739533"/>
            <a:ext cx="1021001" cy="501726"/>
          </a:xfrm>
          <a:prstGeom prst="rect">
            <a:avLst/>
          </a:prstGeom>
        </p:spPr>
        <p:txBody>
          <a:bodyPr anchor="ctr"/>
          <a:lstStyle>
            <a:lvl1pPr marL="0" indent="0" algn="ctr">
              <a:buNone/>
              <a:defRPr sz="2000" cap="none" spc="100" baseline="0">
                <a:solidFill>
                  <a:schemeClr val="accent5">
                    <a:lumMod val="50000"/>
                  </a:schemeClr>
                </a:solidFill>
                <a:latin typeface="+mj-lt"/>
              </a:defRPr>
            </a:lvl1pPr>
          </a:lstStyle>
          <a:p>
            <a:pPr lvl="0"/>
            <a:r>
              <a:rPr lang="en-US"/>
              <a:t>Add year</a:t>
            </a:r>
          </a:p>
        </p:txBody>
      </p:sp>
      <p:sp>
        <p:nvSpPr>
          <p:cNvPr id="20" name="Text Placeholder 14">
            <a:extLst>
              <a:ext uri="{FF2B5EF4-FFF2-40B4-BE49-F238E27FC236}">
                <a16:creationId xmlns:a16="http://schemas.microsoft.com/office/drawing/2014/main" id="{E36FDE7A-7F96-4A7E-AB4F-DBCEFD81C3BA}"/>
              </a:ext>
            </a:extLst>
          </p:cNvPr>
          <p:cNvSpPr>
            <a:spLocks noGrp="1"/>
          </p:cNvSpPr>
          <p:nvPr>
            <p:ph type="body" sz="quarter" idx="17" hasCustomPrompt="1"/>
          </p:nvPr>
        </p:nvSpPr>
        <p:spPr>
          <a:xfrm>
            <a:off x="171234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21" name="Text Placeholder 14">
            <a:extLst>
              <a:ext uri="{FF2B5EF4-FFF2-40B4-BE49-F238E27FC236}">
                <a16:creationId xmlns:a16="http://schemas.microsoft.com/office/drawing/2014/main" id="{C3C9C771-CEBA-46FF-9941-0F82E4028CC4}"/>
              </a:ext>
            </a:extLst>
          </p:cNvPr>
          <p:cNvSpPr>
            <a:spLocks noGrp="1"/>
          </p:cNvSpPr>
          <p:nvPr>
            <p:ph type="body" sz="quarter" idx="18" hasCustomPrompt="1"/>
          </p:nvPr>
        </p:nvSpPr>
        <p:spPr>
          <a:xfrm>
            <a:off x="250176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22" name="Text Placeholder 14">
            <a:extLst>
              <a:ext uri="{FF2B5EF4-FFF2-40B4-BE49-F238E27FC236}">
                <a16:creationId xmlns:a16="http://schemas.microsoft.com/office/drawing/2014/main" id="{945F6154-355B-4195-8155-1E8C079CDEE2}"/>
              </a:ext>
            </a:extLst>
          </p:cNvPr>
          <p:cNvSpPr>
            <a:spLocks noGrp="1"/>
          </p:cNvSpPr>
          <p:nvPr>
            <p:ph type="body" sz="quarter" idx="19" hasCustomPrompt="1"/>
          </p:nvPr>
        </p:nvSpPr>
        <p:spPr>
          <a:xfrm>
            <a:off x="329117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23" name="Text Placeholder 14">
            <a:extLst>
              <a:ext uri="{FF2B5EF4-FFF2-40B4-BE49-F238E27FC236}">
                <a16:creationId xmlns:a16="http://schemas.microsoft.com/office/drawing/2014/main" id="{B8E228D5-C0F1-4215-8880-B28856B6F77B}"/>
              </a:ext>
            </a:extLst>
          </p:cNvPr>
          <p:cNvSpPr>
            <a:spLocks noGrp="1"/>
          </p:cNvSpPr>
          <p:nvPr>
            <p:ph type="body" sz="quarter" idx="20" hasCustomPrompt="1"/>
          </p:nvPr>
        </p:nvSpPr>
        <p:spPr>
          <a:xfrm>
            <a:off x="408059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24" name="Text Placeholder 14">
            <a:extLst>
              <a:ext uri="{FF2B5EF4-FFF2-40B4-BE49-F238E27FC236}">
                <a16:creationId xmlns:a16="http://schemas.microsoft.com/office/drawing/2014/main" id="{5568E40A-0330-4C80-9F64-FB6C4B7CC11D}"/>
              </a:ext>
            </a:extLst>
          </p:cNvPr>
          <p:cNvSpPr>
            <a:spLocks noGrp="1"/>
          </p:cNvSpPr>
          <p:nvPr>
            <p:ph type="body" sz="quarter" idx="21" hasCustomPrompt="1"/>
          </p:nvPr>
        </p:nvSpPr>
        <p:spPr>
          <a:xfrm>
            <a:off x="4810807" y="3170170"/>
            <a:ext cx="61531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25" name="Text Placeholder 14">
            <a:extLst>
              <a:ext uri="{FF2B5EF4-FFF2-40B4-BE49-F238E27FC236}">
                <a16:creationId xmlns:a16="http://schemas.microsoft.com/office/drawing/2014/main" id="{EC8A3FD2-F6F6-40A0-89E1-7769CBB8D4BB}"/>
              </a:ext>
            </a:extLst>
          </p:cNvPr>
          <p:cNvSpPr>
            <a:spLocks noGrp="1"/>
          </p:cNvSpPr>
          <p:nvPr>
            <p:ph type="body" sz="quarter" idx="22" hasCustomPrompt="1"/>
          </p:nvPr>
        </p:nvSpPr>
        <p:spPr>
          <a:xfrm>
            <a:off x="565942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26" name="Text Placeholder 14">
            <a:extLst>
              <a:ext uri="{FF2B5EF4-FFF2-40B4-BE49-F238E27FC236}">
                <a16:creationId xmlns:a16="http://schemas.microsoft.com/office/drawing/2014/main" id="{A882D901-8E7C-431B-B6E9-14C8BD5B22C0}"/>
              </a:ext>
            </a:extLst>
          </p:cNvPr>
          <p:cNvSpPr>
            <a:spLocks noGrp="1"/>
          </p:cNvSpPr>
          <p:nvPr>
            <p:ph type="body" sz="quarter" idx="23" hasCustomPrompt="1"/>
          </p:nvPr>
        </p:nvSpPr>
        <p:spPr>
          <a:xfrm>
            <a:off x="644883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27" name="Text Placeholder 14">
            <a:extLst>
              <a:ext uri="{FF2B5EF4-FFF2-40B4-BE49-F238E27FC236}">
                <a16:creationId xmlns:a16="http://schemas.microsoft.com/office/drawing/2014/main" id="{2051E2EF-F729-4B79-8CD4-C0D60EE9AD08}"/>
              </a:ext>
            </a:extLst>
          </p:cNvPr>
          <p:cNvSpPr>
            <a:spLocks noGrp="1"/>
          </p:cNvSpPr>
          <p:nvPr>
            <p:ph type="body" sz="quarter" idx="24" hasCustomPrompt="1"/>
          </p:nvPr>
        </p:nvSpPr>
        <p:spPr>
          <a:xfrm>
            <a:off x="723825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28" name="Text Placeholder 14">
            <a:extLst>
              <a:ext uri="{FF2B5EF4-FFF2-40B4-BE49-F238E27FC236}">
                <a16:creationId xmlns:a16="http://schemas.microsoft.com/office/drawing/2014/main" id="{A8A6BF26-67C7-4AFD-82B4-5F8831E6276B}"/>
              </a:ext>
            </a:extLst>
          </p:cNvPr>
          <p:cNvSpPr>
            <a:spLocks noGrp="1"/>
          </p:cNvSpPr>
          <p:nvPr>
            <p:ph type="body" sz="quarter" idx="25" hasCustomPrompt="1"/>
          </p:nvPr>
        </p:nvSpPr>
        <p:spPr>
          <a:xfrm>
            <a:off x="802766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29" name="Text Placeholder 14">
            <a:extLst>
              <a:ext uri="{FF2B5EF4-FFF2-40B4-BE49-F238E27FC236}">
                <a16:creationId xmlns:a16="http://schemas.microsoft.com/office/drawing/2014/main" id="{9D579002-8C14-4A35-90BB-43E508420D98}"/>
              </a:ext>
            </a:extLst>
          </p:cNvPr>
          <p:cNvSpPr>
            <a:spLocks noGrp="1"/>
          </p:cNvSpPr>
          <p:nvPr>
            <p:ph type="body" sz="quarter" idx="26" hasCustomPrompt="1"/>
          </p:nvPr>
        </p:nvSpPr>
        <p:spPr>
          <a:xfrm>
            <a:off x="8817081"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30" name="Text Placeholder 14">
            <a:extLst>
              <a:ext uri="{FF2B5EF4-FFF2-40B4-BE49-F238E27FC236}">
                <a16:creationId xmlns:a16="http://schemas.microsoft.com/office/drawing/2014/main" id="{AA2D386B-15E3-4543-8D79-5B890CB60E7F}"/>
              </a:ext>
            </a:extLst>
          </p:cNvPr>
          <p:cNvSpPr>
            <a:spLocks noGrp="1"/>
          </p:cNvSpPr>
          <p:nvPr>
            <p:ph type="body" sz="quarter" idx="27" hasCustomPrompt="1"/>
          </p:nvPr>
        </p:nvSpPr>
        <p:spPr>
          <a:xfrm>
            <a:off x="9606496"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31" name="Text Placeholder 14">
            <a:extLst>
              <a:ext uri="{FF2B5EF4-FFF2-40B4-BE49-F238E27FC236}">
                <a16:creationId xmlns:a16="http://schemas.microsoft.com/office/drawing/2014/main" id="{D1BBCCCB-0A70-4CE2-AC23-DC53C20096BA}"/>
              </a:ext>
            </a:extLst>
          </p:cNvPr>
          <p:cNvSpPr>
            <a:spLocks noGrp="1"/>
          </p:cNvSpPr>
          <p:nvPr>
            <p:ph type="body" sz="quarter" idx="28" hasCustomPrompt="1"/>
          </p:nvPr>
        </p:nvSpPr>
        <p:spPr>
          <a:xfrm>
            <a:off x="10395907" y="3170170"/>
            <a:ext cx="495300" cy="652276"/>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61" name="Text Placeholder 14">
            <a:extLst>
              <a:ext uri="{FF2B5EF4-FFF2-40B4-BE49-F238E27FC236}">
                <a16:creationId xmlns:a16="http://schemas.microsoft.com/office/drawing/2014/main" id="{83DD38EA-382F-4255-927F-5F23153D51A7}"/>
              </a:ext>
            </a:extLst>
          </p:cNvPr>
          <p:cNvSpPr>
            <a:spLocks noGrp="1"/>
          </p:cNvSpPr>
          <p:nvPr>
            <p:ph type="body" sz="quarter" idx="46" hasCustomPrompt="1"/>
          </p:nvPr>
        </p:nvSpPr>
        <p:spPr>
          <a:xfrm>
            <a:off x="2029367" y="4003137"/>
            <a:ext cx="1440088" cy="408780"/>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n-lt"/>
              </a:defRPr>
            </a:lvl1pPr>
          </a:lstStyle>
          <a:p>
            <a:pPr lvl="0"/>
            <a:r>
              <a:rPr lang="en-US"/>
              <a:t>Click to add text</a:t>
            </a:r>
          </a:p>
        </p:txBody>
      </p:sp>
      <p:sp>
        <p:nvSpPr>
          <p:cNvPr id="62" name="Text Placeholder 14">
            <a:extLst>
              <a:ext uri="{FF2B5EF4-FFF2-40B4-BE49-F238E27FC236}">
                <a16:creationId xmlns:a16="http://schemas.microsoft.com/office/drawing/2014/main" id="{DDBB317C-ECEA-48F8-B070-51A7C7B4CDB2}"/>
              </a:ext>
            </a:extLst>
          </p:cNvPr>
          <p:cNvSpPr>
            <a:spLocks noGrp="1"/>
          </p:cNvSpPr>
          <p:nvPr>
            <p:ph type="body" sz="quarter" idx="47" hasCustomPrompt="1"/>
          </p:nvPr>
        </p:nvSpPr>
        <p:spPr>
          <a:xfrm>
            <a:off x="5976442" y="4003137"/>
            <a:ext cx="1440088" cy="408780"/>
          </a:xfrm>
          <a:prstGeom prst="rect">
            <a:avLst/>
          </a:prstGeom>
        </p:spPr>
        <p:txBody>
          <a:bodyPr anchor="b"/>
          <a:lstStyle>
            <a:lvl1pPr marL="0" indent="0" algn="ctr">
              <a:lnSpc>
                <a:spcPct val="100000"/>
              </a:lnSpc>
              <a:spcBef>
                <a:spcPts val="0"/>
              </a:spcBef>
              <a:buNone/>
              <a:defRPr sz="1400" b="0" cap="none" spc="100" baseline="0">
                <a:solidFill>
                  <a:schemeClr val="accent5">
                    <a:lumMod val="50000"/>
                  </a:schemeClr>
                </a:solidFill>
                <a:latin typeface="+mn-lt"/>
              </a:defRPr>
            </a:lvl1pPr>
          </a:lstStyle>
          <a:p>
            <a:pPr lvl="0"/>
            <a:r>
              <a:rPr lang="en-US"/>
              <a:t>Click to add text</a:t>
            </a:r>
          </a:p>
        </p:txBody>
      </p:sp>
      <p:sp>
        <p:nvSpPr>
          <p:cNvPr id="63" name="Text Placeholder 14">
            <a:extLst>
              <a:ext uri="{FF2B5EF4-FFF2-40B4-BE49-F238E27FC236}">
                <a16:creationId xmlns:a16="http://schemas.microsoft.com/office/drawing/2014/main" id="{5C19CD78-318A-4E21-9027-254A8711F4C1}"/>
              </a:ext>
            </a:extLst>
          </p:cNvPr>
          <p:cNvSpPr>
            <a:spLocks noGrp="1"/>
          </p:cNvSpPr>
          <p:nvPr>
            <p:ph type="body" sz="quarter" idx="48" hasCustomPrompt="1"/>
          </p:nvPr>
        </p:nvSpPr>
        <p:spPr>
          <a:xfrm>
            <a:off x="9923517" y="4003137"/>
            <a:ext cx="1440088" cy="408780"/>
          </a:xfrm>
          <a:prstGeom prst="rect">
            <a:avLst/>
          </a:prstGeom>
        </p:spPr>
        <p:txBody>
          <a:bodyPr anchor="b"/>
          <a:lstStyle>
            <a:lvl1pPr marL="0" indent="0" algn="ctr">
              <a:lnSpc>
                <a:spcPct val="100000"/>
              </a:lnSpc>
              <a:spcBef>
                <a:spcPts val="0"/>
              </a:spcBef>
              <a:buNone/>
              <a:defRPr sz="1400" cap="none" spc="100" baseline="0">
                <a:solidFill>
                  <a:schemeClr val="accent5">
                    <a:lumMod val="50000"/>
                  </a:schemeClr>
                </a:solidFill>
                <a:latin typeface="+mj-lt"/>
              </a:defRPr>
            </a:lvl1pPr>
          </a:lstStyle>
          <a:p>
            <a:pPr lvl="0"/>
            <a:r>
              <a:rPr lang="en-US"/>
              <a:t>Click to add text</a:t>
            </a:r>
          </a:p>
        </p:txBody>
      </p:sp>
      <p:sp>
        <p:nvSpPr>
          <p:cNvPr id="57" name="Text Placeholder 14">
            <a:extLst>
              <a:ext uri="{FF2B5EF4-FFF2-40B4-BE49-F238E27FC236}">
                <a16:creationId xmlns:a16="http://schemas.microsoft.com/office/drawing/2014/main" id="{A437805B-FB40-4996-AD55-1BF1A2D64F0B}"/>
              </a:ext>
            </a:extLst>
          </p:cNvPr>
          <p:cNvSpPr>
            <a:spLocks noGrp="1"/>
          </p:cNvSpPr>
          <p:nvPr>
            <p:ph type="body" sz="quarter" idx="42" hasCustomPrompt="1"/>
          </p:nvPr>
        </p:nvSpPr>
        <p:spPr>
          <a:xfrm>
            <a:off x="696804" y="4437609"/>
            <a:ext cx="1021001" cy="501726"/>
          </a:xfrm>
          <a:prstGeom prst="rect">
            <a:avLst/>
          </a:prstGeom>
        </p:spPr>
        <p:txBody>
          <a:bodyPr anchor="ctr"/>
          <a:lstStyle>
            <a:lvl1pPr marL="0" indent="0" algn="ctr">
              <a:buNone/>
              <a:defRPr sz="2000" cap="none" spc="100" baseline="0">
                <a:solidFill>
                  <a:schemeClr val="accent5">
                    <a:lumMod val="50000"/>
                  </a:schemeClr>
                </a:solidFill>
                <a:latin typeface="+mj-lt"/>
              </a:defRPr>
            </a:lvl1pPr>
          </a:lstStyle>
          <a:p>
            <a:pPr lvl="0"/>
            <a:r>
              <a:rPr lang="en-US"/>
              <a:t>Add year</a:t>
            </a:r>
          </a:p>
        </p:txBody>
      </p:sp>
      <p:sp>
        <p:nvSpPr>
          <p:cNvPr id="32" name="Text Placeholder 14">
            <a:extLst>
              <a:ext uri="{FF2B5EF4-FFF2-40B4-BE49-F238E27FC236}">
                <a16:creationId xmlns:a16="http://schemas.microsoft.com/office/drawing/2014/main" id="{40A55730-770B-4851-B7C1-A3AE260339EC}"/>
              </a:ext>
            </a:extLst>
          </p:cNvPr>
          <p:cNvSpPr>
            <a:spLocks noGrp="1"/>
          </p:cNvSpPr>
          <p:nvPr>
            <p:ph type="body" sz="quarter" idx="29" hasCustomPrompt="1"/>
          </p:nvPr>
        </p:nvSpPr>
        <p:spPr>
          <a:xfrm>
            <a:off x="171234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33" name="Text Placeholder 14">
            <a:extLst>
              <a:ext uri="{FF2B5EF4-FFF2-40B4-BE49-F238E27FC236}">
                <a16:creationId xmlns:a16="http://schemas.microsoft.com/office/drawing/2014/main" id="{32F5F67C-8450-4CC2-984C-18CEA2A424FA}"/>
              </a:ext>
            </a:extLst>
          </p:cNvPr>
          <p:cNvSpPr>
            <a:spLocks noGrp="1"/>
          </p:cNvSpPr>
          <p:nvPr>
            <p:ph type="body" sz="quarter" idx="30" hasCustomPrompt="1"/>
          </p:nvPr>
        </p:nvSpPr>
        <p:spPr>
          <a:xfrm>
            <a:off x="250176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34" name="Text Placeholder 14">
            <a:extLst>
              <a:ext uri="{FF2B5EF4-FFF2-40B4-BE49-F238E27FC236}">
                <a16:creationId xmlns:a16="http://schemas.microsoft.com/office/drawing/2014/main" id="{205940B1-D0A7-4FA0-8075-1DD875262A2B}"/>
              </a:ext>
            </a:extLst>
          </p:cNvPr>
          <p:cNvSpPr>
            <a:spLocks noGrp="1"/>
          </p:cNvSpPr>
          <p:nvPr>
            <p:ph type="body" sz="quarter" idx="31" hasCustomPrompt="1"/>
          </p:nvPr>
        </p:nvSpPr>
        <p:spPr>
          <a:xfrm>
            <a:off x="329117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35" name="Text Placeholder 14">
            <a:extLst>
              <a:ext uri="{FF2B5EF4-FFF2-40B4-BE49-F238E27FC236}">
                <a16:creationId xmlns:a16="http://schemas.microsoft.com/office/drawing/2014/main" id="{FF257E24-EF53-4359-8CF5-CC42A8F66184}"/>
              </a:ext>
            </a:extLst>
          </p:cNvPr>
          <p:cNvSpPr>
            <a:spLocks noGrp="1"/>
          </p:cNvSpPr>
          <p:nvPr>
            <p:ph type="body" sz="quarter" idx="32" hasCustomPrompt="1"/>
          </p:nvPr>
        </p:nvSpPr>
        <p:spPr>
          <a:xfrm>
            <a:off x="408059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36" name="Text Placeholder 14">
            <a:extLst>
              <a:ext uri="{FF2B5EF4-FFF2-40B4-BE49-F238E27FC236}">
                <a16:creationId xmlns:a16="http://schemas.microsoft.com/office/drawing/2014/main" id="{5A2166B8-0F7E-45E9-970E-79F921472A30}"/>
              </a:ext>
            </a:extLst>
          </p:cNvPr>
          <p:cNvSpPr>
            <a:spLocks noGrp="1"/>
          </p:cNvSpPr>
          <p:nvPr>
            <p:ph type="body" sz="quarter" idx="33" hasCustomPrompt="1"/>
          </p:nvPr>
        </p:nvSpPr>
        <p:spPr>
          <a:xfrm>
            <a:off x="4810807" y="4871997"/>
            <a:ext cx="61531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37" name="Text Placeholder 14">
            <a:extLst>
              <a:ext uri="{FF2B5EF4-FFF2-40B4-BE49-F238E27FC236}">
                <a16:creationId xmlns:a16="http://schemas.microsoft.com/office/drawing/2014/main" id="{FF45DCBF-40C1-4B85-9196-4C0237FA8CE9}"/>
              </a:ext>
            </a:extLst>
          </p:cNvPr>
          <p:cNvSpPr>
            <a:spLocks noGrp="1"/>
          </p:cNvSpPr>
          <p:nvPr>
            <p:ph type="body" sz="quarter" idx="34" hasCustomPrompt="1"/>
          </p:nvPr>
        </p:nvSpPr>
        <p:spPr>
          <a:xfrm>
            <a:off x="565942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38" name="Text Placeholder 14">
            <a:extLst>
              <a:ext uri="{FF2B5EF4-FFF2-40B4-BE49-F238E27FC236}">
                <a16:creationId xmlns:a16="http://schemas.microsoft.com/office/drawing/2014/main" id="{E0182695-A664-4408-ACB6-D9273831D560}"/>
              </a:ext>
            </a:extLst>
          </p:cNvPr>
          <p:cNvSpPr>
            <a:spLocks noGrp="1"/>
          </p:cNvSpPr>
          <p:nvPr>
            <p:ph type="body" sz="quarter" idx="35" hasCustomPrompt="1"/>
          </p:nvPr>
        </p:nvSpPr>
        <p:spPr>
          <a:xfrm>
            <a:off x="644883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39" name="Text Placeholder 14">
            <a:extLst>
              <a:ext uri="{FF2B5EF4-FFF2-40B4-BE49-F238E27FC236}">
                <a16:creationId xmlns:a16="http://schemas.microsoft.com/office/drawing/2014/main" id="{2928531F-4FEC-4B06-9428-27244D33B936}"/>
              </a:ext>
            </a:extLst>
          </p:cNvPr>
          <p:cNvSpPr>
            <a:spLocks noGrp="1"/>
          </p:cNvSpPr>
          <p:nvPr>
            <p:ph type="body" sz="quarter" idx="36" hasCustomPrompt="1"/>
          </p:nvPr>
        </p:nvSpPr>
        <p:spPr>
          <a:xfrm>
            <a:off x="723825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40" name="Text Placeholder 14">
            <a:extLst>
              <a:ext uri="{FF2B5EF4-FFF2-40B4-BE49-F238E27FC236}">
                <a16:creationId xmlns:a16="http://schemas.microsoft.com/office/drawing/2014/main" id="{E678C8DB-AF28-4A99-B976-36F54BA279CD}"/>
              </a:ext>
            </a:extLst>
          </p:cNvPr>
          <p:cNvSpPr>
            <a:spLocks noGrp="1"/>
          </p:cNvSpPr>
          <p:nvPr>
            <p:ph type="body" sz="quarter" idx="37" hasCustomPrompt="1"/>
          </p:nvPr>
        </p:nvSpPr>
        <p:spPr>
          <a:xfrm>
            <a:off x="802766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41" name="Text Placeholder 14">
            <a:extLst>
              <a:ext uri="{FF2B5EF4-FFF2-40B4-BE49-F238E27FC236}">
                <a16:creationId xmlns:a16="http://schemas.microsoft.com/office/drawing/2014/main" id="{FB1CBFC6-0E9C-4ECA-A915-798C00479D6B}"/>
              </a:ext>
            </a:extLst>
          </p:cNvPr>
          <p:cNvSpPr>
            <a:spLocks noGrp="1"/>
          </p:cNvSpPr>
          <p:nvPr>
            <p:ph type="body" sz="quarter" idx="38" hasCustomPrompt="1"/>
          </p:nvPr>
        </p:nvSpPr>
        <p:spPr>
          <a:xfrm>
            <a:off x="8817081"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42" name="Text Placeholder 14">
            <a:extLst>
              <a:ext uri="{FF2B5EF4-FFF2-40B4-BE49-F238E27FC236}">
                <a16:creationId xmlns:a16="http://schemas.microsoft.com/office/drawing/2014/main" id="{B4EC71CB-AE6D-46A0-87B4-6E2BD6A1CF6F}"/>
              </a:ext>
            </a:extLst>
          </p:cNvPr>
          <p:cNvSpPr>
            <a:spLocks noGrp="1"/>
          </p:cNvSpPr>
          <p:nvPr>
            <p:ph type="body" sz="quarter" idx="39" hasCustomPrompt="1"/>
          </p:nvPr>
        </p:nvSpPr>
        <p:spPr>
          <a:xfrm>
            <a:off x="9606496"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sp>
        <p:nvSpPr>
          <p:cNvPr id="43" name="Text Placeholder 14">
            <a:extLst>
              <a:ext uri="{FF2B5EF4-FFF2-40B4-BE49-F238E27FC236}">
                <a16:creationId xmlns:a16="http://schemas.microsoft.com/office/drawing/2014/main" id="{16A1EE39-3790-4721-9E09-19024F590A96}"/>
              </a:ext>
            </a:extLst>
          </p:cNvPr>
          <p:cNvSpPr>
            <a:spLocks noGrp="1"/>
          </p:cNvSpPr>
          <p:nvPr>
            <p:ph type="body" sz="quarter" idx="40" hasCustomPrompt="1"/>
          </p:nvPr>
        </p:nvSpPr>
        <p:spPr>
          <a:xfrm>
            <a:off x="10395907" y="4871997"/>
            <a:ext cx="495300" cy="652272"/>
          </a:xfrm>
          <a:prstGeom prst="rect">
            <a:avLst/>
          </a:prstGeom>
        </p:spPr>
        <p:txBody>
          <a:bodyPr/>
          <a:lstStyle>
            <a:lvl1pPr marL="0" indent="0" algn="ctr">
              <a:lnSpc>
                <a:spcPct val="80000"/>
              </a:lnSpc>
              <a:spcBef>
                <a:spcPts val="0"/>
              </a:spcBef>
              <a:buNone/>
              <a:defRPr sz="1200" cap="none" spc="100" baseline="0">
                <a:solidFill>
                  <a:schemeClr val="accent5">
                    <a:lumMod val="50000"/>
                  </a:schemeClr>
                </a:solidFill>
                <a:latin typeface="+mn-lt"/>
              </a:defRPr>
            </a:lvl1pPr>
          </a:lstStyle>
          <a:p>
            <a:pPr lvl="0"/>
            <a:r>
              <a:rPr lang="en-US"/>
              <a:t>Click to add text</a:t>
            </a:r>
          </a:p>
        </p:txBody>
      </p:sp>
      <p:grpSp>
        <p:nvGrpSpPr>
          <p:cNvPr id="44" name="Group 43">
            <a:extLst>
              <a:ext uri="{FF2B5EF4-FFF2-40B4-BE49-F238E27FC236}">
                <a16:creationId xmlns:a16="http://schemas.microsoft.com/office/drawing/2014/main" id="{D4F8B141-9EE2-47E7-AF2A-94CECF90771C}"/>
              </a:ext>
              <a:ext uri="{C183D7F6-B498-43B3-948B-1728B52AA6E4}">
                <adec:decorative xmlns:adec="http://schemas.microsoft.com/office/drawing/2017/decorative" val="1"/>
              </a:ext>
            </a:extLst>
          </p:cNvPr>
          <p:cNvGrpSpPr/>
          <p:nvPr userDrawn="1"/>
        </p:nvGrpSpPr>
        <p:grpSpPr>
          <a:xfrm>
            <a:off x="2047081" y="4694680"/>
            <a:ext cx="8510121" cy="0"/>
            <a:chOff x="1504814" y="2488864"/>
            <a:chExt cx="8510121" cy="0"/>
          </a:xfrm>
        </p:grpSpPr>
        <p:cxnSp>
          <p:nvCxnSpPr>
            <p:cNvPr id="45" name="Straight Connector 44">
              <a:extLst>
                <a:ext uri="{FF2B5EF4-FFF2-40B4-BE49-F238E27FC236}">
                  <a16:creationId xmlns:a16="http://schemas.microsoft.com/office/drawing/2014/main" id="{0D73D561-653C-420E-BC66-5DA51DD36C89}"/>
                </a:ext>
              </a:extLst>
            </p:cNvPr>
            <p:cNvCxnSpPr>
              <a:cxnSpLocks/>
            </p:cNvCxnSpPr>
            <p:nvPr userDrawn="1"/>
          </p:nvCxnSpPr>
          <p:spPr>
            <a:xfrm>
              <a:off x="1504814"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D3729D46-C590-474A-BF51-5B9D4359EB74}"/>
                </a:ext>
              </a:extLst>
            </p:cNvPr>
            <p:cNvCxnSpPr>
              <a:cxnSpLocks/>
            </p:cNvCxnSpPr>
            <p:nvPr userDrawn="1"/>
          </p:nvCxnSpPr>
          <p:spPr>
            <a:xfrm>
              <a:off x="2301137"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48D21A3-16A8-4ECB-832A-29159F1D20E9}"/>
                </a:ext>
              </a:extLst>
            </p:cNvPr>
            <p:cNvCxnSpPr>
              <a:cxnSpLocks/>
            </p:cNvCxnSpPr>
            <p:nvPr userDrawn="1"/>
          </p:nvCxnSpPr>
          <p:spPr>
            <a:xfrm>
              <a:off x="308377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DB217E3B-A68A-4BBD-889D-C078F6616CB6}"/>
                </a:ext>
              </a:extLst>
            </p:cNvPr>
            <p:cNvCxnSpPr>
              <a:cxnSpLocks/>
            </p:cNvCxnSpPr>
            <p:nvPr userDrawn="1"/>
          </p:nvCxnSpPr>
          <p:spPr>
            <a:xfrm>
              <a:off x="388009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AC64796-B68D-4AE1-A16E-54663926A7FD}"/>
                </a:ext>
              </a:extLst>
            </p:cNvPr>
            <p:cNvCxnSpPr>
              <a:cxnSpLocks/>
            </p:cNvCxnSpPr>
            <p:nvPr userDrawn="1"/>
          </p:nvCxnSpPr>
          <p:spPr>
            <a:xfrm>
              <a:off x="465589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69D787A-5A6E-4ADB-BAAA-FC5EF3EF1BE0}"/>
                </a:ext>
              </a:extLst>
            </p:cNvPr>
            <p:cNvCxnSpPr>
              <a:cxnSpLocks/>
            </p:cNvCxnSpPr>
            <p:nvPr userDrawn="1"/>
          </p:nvCxnSpPr>
          <p:spPr>
            <a:xfrm>
              <a:off x="545221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1E371F89-9862-4F45-9CA4-A53BF2C3F720}"/>
                </a:ext>
              </a:extLst>
            </p:cNvPr>
            <p:cNvCxnSpPr>
              <a:cxnSpLocks/>
            </p:cNvCxnSpPr>
            <p:nvPr userDrawn="1"/>
          </p:nvCxnSpPr>
          <p:spPr>
            <a:xfrm>
              <a:off x="6234858"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19AC00F-FB14-4E51-ABB2-C72FB6C0A0F7}"/>
                </a:ext>
              </a:extLst>
            </p:cNvPr>
            <p:cNvCxnSpPr>
              <a:cxnSpLocks/>
            </p:cNvCxnSpPr>
            <p:nvPr userDrawn="1"/>
          </p:nvCxnSpPr>
          <p:spPr>
            <a:xfrm>
              <a:off x="7031181"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E083D041-D6E2-4DFF-A37E-21E03F46AF94}"/>
                </a:ext>
              </a:extLst>
            </p:cNvPr>
            <p:cNvCxnSpPr>
              <a:cxnSpLocks/>
            </p:cNvCxnSpPr>
            <p:nvPr userDrawn="1"/>
          </p:nvCxnSpPr>
          <p:spPr>
            <a:xfrm>
              <a:off x="7813820"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E4589E1D-9976-4550-917F-D88195CDCE9F}"/>
                </a:ext>
              </a:extLst>
            </p:cNvPr>
            <p:cNvCxnSpPr>
              <a:cxnSpLocks/>
            </p:cNvCxnSpPr>
            <p:nvPr userDrawn="1"/>
          </p:nvCxnSpPr>
          <p:spPr>
            <a:xfrm>
              <a:off x="8610143"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1065CC16-DED3-4048-8705-CA87554422D7}"/>
                </a:ext>
              </a:extLst>
            </p:cNvPr>
            <p:cNvCxnSpPr>
              <a:cxnSpLocks/>
            </p:cNvCxnSpPr>
            <p:nvPr userDrawn="1"/>
          </p:nvCxnSpPr>
          <p:spPr>
            <a:xfrm>
              <a:off x="9399625"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33" name="Group 132">
            <a:extLst>
              <a:ext uri="{FF2B5EF4-FFF2-40B4-BE49-F238E27FC236}">
                <a16:creationId xmlns:a16="http://schemas.microsoft.com/office/drawing/2014/main" id="{4EDC1B45-4090-4B45-80FB-8DF542E67EC0}"/>
              </a:ext>
              <a:ext uri="{C183D7F6-B498-43B3-948B-1728B52AA6E4}">
                <adec:decorative xmlns:adec="http://schemas.microsoft.com/office/drawing/2017/decorative" val="1"/>
              </a:ext>
            </a:extLst>
          </p:cNvPr>
          <p:cNvGrpSpPr/>
          <p:nvPr userDrawn="1"/>
        </p:nvGrpSpPr>
        <p:grpSpPr>
          <a:xfrm>
            <a:off x="1872910" y="4599626"/>
            <a:ext cx="8858463" cy="174171"/>
            <a:chOff x="1835966" y="4162015"/>
            <a:chExt cx="8858463" cy="174171"/>
          </a:xfrm>
        </p:grpSpPr>
        <p:sp>
          <p:nvSpPr>
            <p:cNvPr id="90" name="Oval 234">
              <a:extLst>
                <a:ext uri="{FF2B5EF4-FFF2-40B4-BE49-F238E27FC236}">
                  <a16:creationId xmlns:a16="http://schemas.microsoft.com/office/drawing/2014/main" id="{1EFAF30E-1CB4-4DCC-B1A8-30450AECDE71}"/>
                </a:ext>
                <a:ext uri="{C183D7F6-B498-43B3-948B-1728B52AA6E4}">
                  <adec:decorative xmlns:adec="http://schemas.microsoft.com/office/drawing/2017/decorative" val="1"/>
                </a:ext>
              </a:extLst>
            </p:cNvPr>
            <p:cNvSpPr/>
            <p:nvPr userDrawn="1"/>
          </p:nvSpPr>
          <p:spPr>
            <a:xfrm>
              <a:off x="183596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236">
              <a:extLst>
                <a:ext uri="{FF2B5EF4-FFF2-40B4-BE49-F238E27FC236}">
                  <a16:creationId xmlns:a16="http://schemas.microsoft.com/office/drawing/2014/main" id="{A53911EE-BFCB-48ED-9821-C8FD0449842D}"/>
                </a:ext>
                <a:ext uri="{C183D7F6-B498-43B3-948B-1728B52AA6E4}">
                  <adec:decorative xmlns:adec="http://schemas.microsoft.com/office/drawing/2017/decorative" val="1"/>
                </a:ext>
              </a:extLst>
            </p:cNvPr>
            <p:cNvSpPr/>
            <p:nvPr userDrawn="1"/>
          </p:nvSpPr>
          <p:spPr>
            <a:xfrm>
              <a:off x="2625447"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Oval 238">
              <a:extLst>
                <a:ext uri="{FF2B5EF4-FFF2-40B4-BE49-F238E27FC236}">
                  <a16:creationId xmlns:a16="http://schemas.microsoft.com/office/drawing/2014/main" id="{AE84E691-02AF-4C42-B3B7-EE46E825C03F}"/>
                </a:ext>
                <a:ext uri="{C183D7F6-B498-43B3-948B-1728B52AA6E4}">
                  <adec:decorative xmlns:adec="http://schemas.microsoft.com/office/drawing/2017/decorative" val="1"/>
                </a:ext>
              </a:extLst>
            </p:cNvPr>
            <p:cNvSpPr/>
            <p:nvPr userDrawn="1"/>
          </p:nvSpPr>
          <p:spPr>
            <a:xfrm>
              <a:off x="3414928"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Oval 240">
              <a:extLst>
                <a:ext uri="{FF2B5EF4-FFF2-40B4-BE49-F238E27FC236}">
                  <a16:creationId xmlns:a16="http://schemas.microsoft.com/office/drawing/2014/main" id="{EB9041A9-2967-41AF-BE0A-A7476B97B2CA}"/>
                </a:ext>
                <a:ext uri="{C183D7F6-B498-43B3-948B-1728B52AA6E4}">
                  <adec:decorative xmlns:adec="http://schemas.microsoft.com/office/drawing/2017/decorative" val="1"/>
                </a:ext>
              </a:extLst>
            </p:cNvPr>
            <p:cNvSpPr/>
            <p:nvPr userDrawn="1"/>
          </p:nvSpPr>
          <p:spPr>
            <a:xfrm>
              <a:off x="4204409"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Oval 242">
              <a:extLst>
                <a:ext uri="{FF2B5EF4-FFF2-40B4-BE49-F238E27FC236}">
                  <a16:creationId xmlns:a16="http://schemas.microsoft.com/office/drawing/2014/main" id="{2B7F05AE-8C2E-43EB-BBA0-897D173AF613}"/>
                </a:ext>
                <a:ext uri="{C183D7F6-B498-43B3-948B-1728B52AA6E4}">
                  <adec:decorative xmlns:adec="http://schemas.microsoft.com/office/drawing/2017/decorative" val="1"/>
                </a:ext>
              </a:extLst>
            </p:cNvPr>
            <p:cNvSpPr/>
            <p:nvPr userDrawn="1"/>
          </p:nvSpPr>
          <p:spPr>
            <a:xfrm>
              <a:off x="4993890"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Oval 244">
              <a:extLst>
                <a:ext uri="{FF2B5EF4-FFF2-40B4-BE49-F238E27FC236}">
                  <a16:creationId xmlns:a16="http://schemas.microsoft.com/office/drawing/2014/main" id="{4248E8A5-3D01-49ED-BEC6-0D27C4C50B7E}"/>
                </a:ext>
                <a:ext uri="{C183D7F6-B498-43B3-948B-1728B52AA6E4}">
                  <adec:decorative xmlns:adec="http://schemas.microsoft.com/office/drawing/2017/decorative" val="1"/>
                </a:ext>
              </a:extLst>
            </p:cNvPr>
            <p:cNvSpPr/>
            <p:nvPr userDrawn="1"/>
          </p:nvSpPr>
          <p:spPr>
            <a:xfrm>
              <a:off x="5783371"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Oval 246">
              <a:extLst>
                <a:ext uri="{FF2B5EF4-FFF2-40B4-BE49-F238E27FC236}">
                  <a16:creationId xmlns:a16="http://schemas.microsoft.com/office/drawing/2014/main" id="{A50B1FA2-FFAB-4A04-8C04-CF6BC1BCDC98}"/>
                </a:ext>
                <a:ext uri="{C183D7F6-B498-43B3-948B-1728B52AA6E4}">
                  <adec:decorative xmlns:adec="http://schemas.microsoft.com/office/drawing/2017/decorative" val="1"/>
                </a:ext>
              </a:extLst>
            </p:cNvPr>
            <p:cNvSpPr/>
            <p:nvPr userDrawn="1"/>
          </p:nvSpPr>
          <p:spPr>
            <a:xfrm>
              <a:off x="6572852"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Oval 248">
              <a:extLst>
                <a:ext uri="{FF2B5EF4-FFF2-40B4-BE49-F238E27FC236}">
                  <a16:creationId xmlns:a16="http://schemas.microsoft.com/office/drawing/2014/main" id="{B70F9284-E3A9-4E8C-9C28-93D985513A99}"/>
                </a:ext>
                <a:ext uri="{C183D7F6-B498-43B3-948B-1728B52AA6E4}">
                  <adec:decorative xmlns:adec="http://schemas.microsoft.com/office/drawing/2017/decorative" val="1"/>
                </a:ext>
              </a:extLst>
            </p:cNvPr>
            <p:cNvSpPr/>
            <p:nvPr userDrawn="1"/>
          </p:nvSpPr>
          <p:spPr>
            <a:xfrm>
              <a:off x="7362333"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250">
              <a:extLst>
                <a:ext uri="{FF2B5EF4-FFF2-40B4-BE49-F238E27FC236}">
                  <a16:creationId xmlns:a16="http://schemas.microsoft.com/office/drawing/2014/main" id="{494AA308-491E-44AE-A81D-E62D362FC479}"/>
                </a:ext>
                <a:ext uri="{C183D7F6-B498-43B3-948B-1728B52AA6E4}">
                  <adec:decorative xmlns:adec="http://schemas.microsoft.com/office/drawing/2017/decorative" val="1"/>
                </a:ext>
              </a:extLst>
            </p:cNvPr>
            <p:cNvSpPr/>
            <p:nvPr userDrawn="1"/>
          </p:nvSpPr>
          <p:spPr>
            <a:xfrm>
              <a:off x="8151814"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252">
              <a:extLst>
                <a:ext uri="{FF2B5EF4-FFF2-40B4-BE49-F238E27FC236}">
                  <a16:creationId xmlns:a16="http://schemas.microsoft.com/office/drawing/2014/main" id="{03B58A61-0691-4D1F-9A25-7CCB12DA9159}"/>
                </a:ext>
                <a:ext uri="{C183D7F6-B498-43B3-948B-1728B52AA6E4}">
                  <adec:decorative xmlns:adec="http://schemas.microsoft.com/office/drawing/2017/decorative" val="1"/>
                </a:ext>
              </a:extLst>
            </p:cNvPr>
            <p:cNvSpPr/>
            <p:nvPr userDrawn="1"/>
          </p:nvSpPr>
          <p:spPr>
            <a:xfrm>
              <a:off x="8941295"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254">
              <a:extLst>
                <a:ext uri="{FF2B5EF4-FFF2-40B4-BE49-F238E27FC236}">
                  <a16:creationId xmlns:a16="http://schemas.microsoft.com/office/drawing/2014/main" id="{57F5DE50-7369-4681-A8F6-5E935A517811}"/>
                </a:ext>
                <a:ext uri="{C183D7F6-B498-43B3-948B-1728B52AA6E4}">
                  <adec:decorative xmlns:adec="http://schemas.microsoft.com/office/drawing/2017/decorative" val="1"/>
                </a:ext>
              </a:extLst>
            </p:cNvPr>
            <p:cNvSpPr/>
            <p:nvPr userDrawn="1"/>
          </p:nvSpPr>
          <p:spPr>
            <a:xfrm>
              <a:off x="973077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256">
              <a:extLst>
                <a:ext uri="{FF2B5EF4-FFF2-40B4-BE49-F238E27FC236}">
                  <a16:creationId xmlns:a16="http://schemas.microsoft.com/office/drawing/2014/main" id="{4C666F7C-EBDE-456E-B607-1E0FA692438A}"/>
                </a:ext>
                <a:ext uri="{C183D7F6-B498-43B3-948B-1728B52AA6E4}">
                  <adec:decorative xmlns:adec="http://schemas.microsoft.com/office/drawing/2017/decorative" val="1"/>
                </a:ext>
              </a:extLst>
            </p:cNvPr>
            <p:cNvSpPr/>
            <p:nvPr userDrawn="1"/>
          </p:nvSpPr>
          <p:spPr>
            <a:xfrm>
              <a:off x="10520258"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5" name="Group 104">
            <a:extLst>
              <a:ext uri="{FF2B5EF4-FFF2-40B4-BE49-F238E27FC236}">
                <a16:creationId xmlns:a16="http://schemas.microsoft.com/office/drawing/2014/main" id="{FFFF66A7-062A-4A45-8A10-A8F847AF1847}"/>
              </a:ext>
              <a:ext uri="{C183D7F6-B498-43B3-948B-1728B52AA6E4}">
                <adec:decorative xmlns:adec="http://schemas.microsoft.com/office/drawing/2017/decorative" val="1"/>
              </a:ext>
            </a:extLst>
          </p:cNvPr>
          <p:cNvGrpSpPr/>
          <p:nvPr userDrawn="1"/>
        </p:nvGrpSpPr>
        <p:grpSpPr>
          <a:xfrm>
            <a:off x="2049387" y="2999128"/>
            <a:ext cx="8510121" cy="0"/>
            <a:chOff x="1504814" y="2488864"/>
            <a:chExt cx="8510121" cy="0"/>
          </a:xfrm>
        </p:grpSpPr>
        <p:cxnSp>
          <p:nvCxnSpPr>
            <p:cNvPr id="106" name="Straight Connector 105">
              <a:extLst>
                <a:ext uri="{FF2B5EF4-FFF2-40B4-BE49-F238E27FC236}">
                  <a16:creationId xmlns:a16="http://schemas.microsoft.com/office/drawing/2014/main" id="{A2090933-BFE5-4598-998F-C2857039426F}"/>
                </a:ext>
              </a:extLst>
            </p:cNvPr>
            <p:cNvCxnSpPr>
              <a:cxnSpLocks/>
            </p:cNvCxnSpPr>
            <p:nvPr userDrawn="1"/>
          </p:nvCxnSpPr>
          <p:spPr>
            <a:xfrm>
              <a:off x="1504814"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C7E50B9E-AD14-448E-B2DF-ED1D0F490865}"/>
                </a:ext>
              </a:extLst>
            </p:cNvPr>
            <p:cNvCxnSpPr>
              <a:cxnSpLocks/>
            </p:cNvCxnSpPr>
            <p:nvPr userDrawn="1"/>
          </p:nvCxnSpPr>
          <p:spPr>
            <a:xfrm>
              <a:off x="2301137"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1F782020-9AE0-4B20-ACD4-057C60173A6C}"/>
                </a:ext>
              </a:extLst>
            </p:cNvPr>
            <p:cNvCxnSpPr>
              <a:cxnSpLocks/>
            </p:cNvCxnSpPr>
            <p:nvPr userDrawn="1"/>
          </p:nvCxnSpPr>
          <p:spPr>
            <a:xfrm>
              <a:off x="308377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DE1A502D-7651-4CBE-81DE-FF4F102DAA73}"/>
                </a:ext>
              </a:extLst>
            </p:cNvPr>
            <p:cNvCxnSpPr>
              <a:cxnSpLocks/>
            </p:cNvCxnSpPr>
            <p:nvPr userDrawn="1"/>
          </p:nvCxnSpPr>
          <p:spPr>
            <a:xfrm>
              <a:off x="388009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D4C29AAF-4E83-44DA-A084-3FF3C70F6155}"/>
                </a:ext>
              </a:extLst>
            </p:cNvPr>
            <p:cNvCxnSpPr>
              <a:cxnSpLocks/>
            </p:cNvCxnSpPr>
            <p:nvPr userDrawn="1"/>
          </p:nvCxnSpPr>
          <p:spPr>
            <a:xfrm>
              <a:off x="4655896"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AC5616E9-1DAC-4713-A257-8682DD24AC5C}"/>
                </a:ext>
              </a:extLst>
            </p:cNvPr>
            <p:cNvCxnSpPr>
              <a:cxnSpLocks/>
            </p:cNvCxnSpPr>
            <p:nvPr userDrawn="1"/>
          </p:nvCxnSpPr>
          <p:spPr>
            <a:xfrm>
              <a:off x="5452219"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ACDC726D-AB0E-4ED3-82DB-9DD54ADB100A}"/>
                </a:ext>
              </a:extLst>
            </p:cNvPr>
            <p:cNvCxnSpPr>
              <a:cxnSpLocks/>
            </p:cNvCxnSpPr>
            <p:nvPr userDrawn="1"/>
          </p:nvCxnSpPr>
          <p:spPr>
            <a:xfrm>
              <a:off x="6234858"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12F1E4A6-E07E-4550-AB72-53438E0C4F0E}"/>
                </a:ext>
              </a:extLst>
            </p:cNvPr>
            <p:cNvCxnSpPr>
              <a:cxnSpLocks/>
            </p:cNvCxnSpPr>
            <p:nvPr userDrawn="1"/>
          </p:nvCxnSpPr>
          <p:spPr>
            <a:xfrm>
              <a:off x="7031181"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6B638F82-2127-4858-AA45-F08A1CADABB9}"/>
                </a:ext>
              </a:extLst>
            </p:cNvPr>
            <p:cNvCxnSpPr>
              <a:cxnSpLocks/>
            </p:cNvCxnSpPr>
            <p:nvPr userDrawn="1"/>
          </p:nvCxnSpPr>
          <p:spPr>
            <a:xfrm>
              <a:off x="7813820"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028005E8-9894-4966-8BDE-95577A6039DC}"/>
                </a:ext>
              </a:extLst>
            </p:cNvPr>
            <p:cNvCxnSpPr>
              <a:cxnSpLocks/>
            </p:cNvCxnSpPr>
            <p:nvPr userDrawn="1"/>
          </p:nvCxnSpPr>
          <p:spPr>
            <a:xfrm>
              <a:off x="8610143"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CFFBFEB2-9943-4D83-86DB-1A86AC15E8EF}"/>
                </a:ext>
              </a:extLst>
            </p:cNvPr>
            <p:cNvCxnSpPr>
              <a:cxnSpLocks/>
            </p:cNvCxnSpPr>
            <p:nvPr userDrawn="1"/>
          </p:nvCxnSpPr>
          <p:spPr>
            <a:xfrm>
              <a:off x="9399625" y="2488864"/>
              <a:ext cx="615310" cy="0"/>
            </a:xfrm>
            <a:prstGeom prst="lin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34" name="Group 133">
            <a:extLst>
              <a:ext uri="{FF2B5EF4-FFF2-40B4-BE49-F238E27FC236}">
                <a16:creationId xmlns:a16="http://schemas.microsoft.com/office/drawing/2014/main" id="{67045F09-8CF5-4E51-A65C-54F8BF015868}"/>
              </a:ext>
              <a:ext uri="{C183D7F6-B498-43B3-948B-1728B52AA6E4}">
                <adec:decorative xmlns:adec="http://schemas.microsoft.com/office/drawing/2017/decorative" val="1"/>
              </a:ext>
            </a:extLst>
          </p:cNvPr>
          <p:cNvGrpSpPr/>
          <p:nvPr userDrawn="1"/>
        </p:nvGrpSpPr>
        <p:grpSpPr>
          <a:xfrm>
            <a:off x="1872910" y="2903401"/>
            <a:ext cx="8858463" cy="174171"/>
            <a:chOff x="1835966" y="4162015"/>
            <a:chExt cx="8858463" cy="174171"/>
          </a:xfrm>
        </p:grpSpPr>
        <p:sp>
          <p:nvSpPr>
            <p:cNvPr id="135" name="Oval 234">
              <a:extLst>
                <a:ext uri="{FF2B5EF4-FFF2-40B4-BE49-F238E27FC236}">
                  <a16:creationId xmlns:a16="http://schemas.microsoft.com/office/drawing/2014/main" id="{09B4CFFD-0C29-4685-915E-4DC40D4DFD91}"/>
                </a:ext>
                <a:ext uri="{C183D7F6-B498-43B3-948B-1728B52AA6E4}">
                  <adec:decorative xmlns:adec="http://schemas.microsoft.com/office/drawing/2017/decorative" val="1"/>
                </a:ext>
              </a:extLst>
            </p:cNvPr>
            <p:cNvSpPr/>
            <p:nvPr userDrawn="1"/>
          </p:nvSpPr>
          <p:spPr>
            <a:xfrm>
              <a:off x="183596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Oval 236">
              <a:extLst>
                <a:ext uri="{FF2B5EF4-FFF2-40B4-BE49-F238E27FC236}">
                  <a16:creationId xmlns:a16="http://schemas.microsoft.com/office/drawing/2014/main" id="{736381B7-7D05-4040-9A1B-1918415768F3}"/>
                </a:ext>
                <a:ext uri="{C183D7F6-B498-43B3-948B-1728B52AA6E4}">
                  <adec:decorative xmlns:adec="http://schemas.microsoft.com/office/drawing/2017/decorative" val="1"/>
                </a:ext>
              </a:extLst>
            </p:cNvPr>
            <p:cNvSpPr/>
            <p:nvPr userDrawn="1"/>
          </p:nvSpPr>
          <p:spPr>
            <a:xfrm>
              <a:off x="2625447"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Oval 238">
              <a:extLst>
                <a:ext uri="{FF2B5EF4-FFF2-40B4-BE49-F238E27FC236}">
                  <a16:creationId xmlns:a16="http://schemas.microsoft.com/office/drawing/2014/main" id="{4F77152F-41F4-45EC-B530-B38C5111C2BA}"/>
                </a:ext>
                <a:ext uri="{C183D7F6-B498-43B3-948B-1728B52AA6E4}">
                  <adec:decorative xmlns:adec="http://schemas.microsoft.com/office/drawing/2017/decorative" val="1"/>
                </a:ext>
              </a:extLst>
            </p:cNvPr>
            <p:cNvSpPr/>
            <p:nvPr userDrawn="1"/>
          </p:nvSpPr>
          <p:spPr>
            <a:xfrm>
              <a:off x="3414928"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8" name="Oval 240">
              <a:extLst>
                <a:ext uri="{FF2B5EF4-FFF2-40B4-BE49-F238E27FC236}">
                  <a16:creationId xmlns:a16="http://schemas.microsoft.com/office/drawing/2014/main" id="{8FB428D5-0A0E-4CF3-A223-9F4F7B386105}"/>
                </a:ext>
                <a:ext uri="{C183D7F6-B498-43B3-948B-1728B52AA6E4}">
                  <adec:decorative xmlns:adec="http://schemas.microsoft.com/office/drawing/2017/decorative" val="1"/>
                </a:ext>
              </a:extLst>
            </p:cNvPr>
            <p:cNvSpPr/>
            <p:nvPr userDrawn="1"/>
          </p:nvSpPr>
          <p:spPr>
            <a:xfrm>
              <a:off x="4204409"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Oval 242">
              <a:extLst>
                <a:ext uri="{FF2B5EF4-FFF2-40B4-BE49-F238E27FC236}">
                  <a16:creationId xmlns:a16="http://schemas.microsoft.com/office/drawing/2014/main" id="{A4275727-B33C-4EB0-9E6E-7CE33560321C}"/>
                </a:ext>
                <a:ext uri="{C183D7F6-B498-43B3-948B-1728B52AA6E4}">
                  <adec:decorative xmlns:adec="http://schemas.microsoft.com/office/drawing/2017/decorative" val="1"/>
                </a:ext>
              </a:extLst>
            </p:cNvPr>
            <p:cNvSpPr/>
            <p:nvPr userDrawn="1"/>
          </p:nvSpPr>
          <p:spPr>
            <a:xfrm>
              <a:off x="4993890"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Oval 244">
              <a:extLst>
                <a:ext uri="{FF2B5EF4-FFF2-40B4-BE49-F238E27FC236}">
                  <a16:creationId xmlns:a16="http://schemas.microsoft.com/office/drawing/2014/main" id="{7998F366-05B2-42D3-9B4E-CD7F91FB9396}"/>
                </a:ext>
                <a:ext uri="{C183D7F6-B498-43B3-948B-1728B52AA6E4}">
                  <adec:decorative xmlns:adec="http://schemas.microsoft.com/office/drawing/2017/decorative" val="1"/>
                </a:ext>
              </a:extLst>
            </p:cNvPr>
            <p:cNvSpPr/>
            <p:nvPr userDrawn="1"/>
          </p:nvSpPr>
          <p:spPr>
            <a:xfrm>
              <a:off x="5783371"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Oval 246">
              <a:extLst>
                <a:ext uri="{FF2B5EF4-FFF2-40B4-BE49-F238E27FC236}">
                  <a16:creationId xmlns:a16="http://schemas.microsoft.com/office/drawing/2014/main" id="{8593BF6C-17E2-4AB7-85D7-0B93D2376884}"/>
                </a:ext>
                <a:ext uri="{C183D7F6-B498-43B3-948B-1728B52AA6E4}">
                  <adec:decorative xmlns:adec="http://schemas.microsoft.com/office/drawing/2017/decorative" val="1"/>
                </a:ext>
              </a:extLst>
            </p:cNvPr>
            <p:cNvSpPr/>
            <p:nvPr userDrawn="1"/>
          </p:nvSpPr>
          <p:spPr>
            <a:xfrm>
              <a:off x="6572852"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Oval 248">
              <a:extLst>
                <a:ext uri="{FF2B5EF4-FFF2-40B4-BE49-F238E27FC236}">
                  <a16:creationId xmlns:a16="http://schemas.microsoft.com/office/drawing/2014/main" id="{74F85EBE-E43B-4B81-85F1-89969EC56D55}"/>
                </a:ext>
                <a:ext uri="{C183D7F6-B498-43B3-948B-1728B52AA6E4}">
                  <adec:decorative xmlns:adec="http://schemas.microsoft.com/office/drawing/2017/decorative" val="1"/>
                </a:ext>
              </a:extLst>
            </p:cNvPr>
            <p:cNvSpPr/>
            <p:nvPr userDrawn="1"/>
          </p:nvSpPr>
          <p:spPr>
            <a:xfrm>
              <a:off x="7362333"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Oval 250">
              <a:extLst>
                <a:ext uri="{FF2B5EF4-FFF2-40B4-BE49-F238E27FC236}">
                  <a16:creationId xmlns:a16="http://schemas.microsoft.com/office/drawing/2014/main" id="{16C21525-8829-45F3-8C9F-05274678E7C1}"/>
                </a:ext>
                <a:ext uri="{C183D7F6-B498-43B3-948B-1728B52AA6E4}">
                  <adec:decorative xmlns:adec="http://schemas.microsoft.com/office/drawing/2017/decorative" val="1"/>
                </a:ext>
              </a:extLst>
            </p:cNvPr>
            <p:cNvSpPr/>
            <p:nvPr userDrawn="1"/>
          </p:nvSpPr>
          <p:spPr>
            <a:xfrm>
              <a:off x="8151814"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4" name="Oval 252">
              <a:extLst>
                <a:ext uri="{FF2B5EF4-FFF2-40B4-BE49-F238E27FC236}">
                  <a16:creationId xmlns:a16="http://schemas.microsoft.com/office/drawing/2014/main" id="{8FFF03BC-2EFF-4AF5-B788-A1FEA5378092}"/>
                </a:ext>
                <a:ext uri="{C183D7F6-B498-43B3-948B-1728B52AA6E4}">
                  <adec:decorative xmlns:adec="http://schemas.microsoft.com/office/drawing/2017/decorative" val="1"/>
                </a:ext>
              </a:extLst>
            </p:cNvPr>
            <p:cNvSpPr/>
            <p:nvPr userDrawn="1"/>
          </p:nvSpPr>
          <p:spPr>
            <a:xfrm>
              <a:off x="8941295" y="4162015"/>
              <a:ext cx="174171" cy="174171"/>
            </a:xfrm>
            <a:prstGeom prst="rect">
              <a:avLst/>
            </a:prstGeom>
            <a:solidFill>
              <a:schemeClr val="accent5">
                <a:lumMod val="50000"/>
              </a:schemeClr>
            </a:solid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Oval 254">
              <a:extLst>
                <a:ext uri="{FF2B5EF4-FFF2-40B4-BE49-F238E27FC236}">
                  <a16:creationId xmlns:a16="http://schemas.microsoft.com/office/drawing/2014/main" id="{D811BD14-6461-4DD9-9A2C-BFC2C955390B}"/>
                </a:ext>
                <a:ext uri="{C183D7F6-B498-43B3-948B-1728B52AA6E4}">
                  <adec:decorative xmlns:adec="http://schemas.microsoft.com/office/drawing/2017/decorative" val="1"/>
                </a:ext>
              </a:extLst>
            </p:cNvPr>
            <p:cNvSpPr/>
            <p:nvPr userDrawn="1"/>
          </p:nvSpPr>
          <p:spPr>
            <a:xfrm>
              <a:off x="9730776"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6" name="Oval 256">
              <a:extLst>
                <a:ext uri="{FF2B5EF4-FFF2-40B4-BE49-F238E27FC236}">
                  <a16:creationId xmlns:a16="http://schemas.microsoft.com/office/drawing/2014/main" id="{929BB859-9DB9-433D-8C7B-91E7FED48B59}"/>
                </a:ext>
                <a:ext uri="{C183D7F6-B498-43B3-948B-1728B52AA6E4}">
                  <adec:decorative xmlns:adec="http://schemas.microsoft.com/office/drawing/2017/decorative" val="1"/>
                </a:ext>
              </a:extLst>
            </p:cNvPr>
            <p:cNvSpPr/>
            <p:nvPr userDrawn="1"/>
          </p:nvSpPr>
          <p:spPr>
            <a:xfrm>
              <a:off x="10520258" y="4162015"/>
              <a:ext cx="174171" cy="174171"/>
            </a:xfrm>
            <a:prstGeom prst="rect">
              <a:avLst/>
            </a:prstGeom>
            <a:noFill/>
            <a:ln w="127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59" name="Graphic 158">
            <a:extLst>
              <a:ext uri="{FF2B5EF4-FFF2-40B4-BE49-F238E27FC236}">
                <a16:creationId xmlns:a16="http://schemas.microsoft.com/office/drawing/2014/main" id="{A24C8354-AD07-4B50-9334-314D6B2B101B}"/>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6237133"/>
            <a:ext cx="12191999" cy="620867"/>
          </a:xfrm>
          <a:prstGeom prst="rect">
            <a:avLst/>
          </a:prstGeom>
        </p:spPr>
      </p:pic>
      <p:sp>
        <p:nvSpPr>
          <p:cNvPr id="160" name="Date Placeholder 2">
            <a:extLst>
              <a:ext uri="{FF2B5EF4-FFF2-40B4-BE49-F238E27FC236}">
                <a16:creationId xmlns:a16="http://schemas.microsoft.com/office/drawing/2014/main" id="{D3F09D93-A56A-41E4-A3BA-42472B0A3850}"/>
              </a:ext>
            </a:extLst>
          </p:cNvPr>
          <p:cNvSpPr>
            <a:spLocks noGrp="1"/>
          </p:cNvSpPr>
          <p:nvPr>
            <p:ph type="dt" sz="half" idx="10"/>
          </p:nvPr>
        </p:nvSpPr>
        <p:spPr>
          <a:xfrm>
            <a:off x="838200" y="6356350"/>
            <a:ext cx="2743200" cy="365125"/>
          </a:xfrm>
          <a:prstGeom prst="rect">
            <a:avLst/>
          </a:prstGeom>
        </p:spPr>
        <p:txBody>
          <a:bodyPr/>
          <a:lstStyle>
            <a:lvl1pPr>
              <a:defRPr>
                <a:solidFill>
                  <a:schemeClr val="bg1"/>
                </a:solidFill>
              </a:defRPr>
            </a:lvl1pPr>
          </a:lstStyle>
          <a:p>
            <a:r>
              <a:rPr lang="en-US"/>
              <a:t>20XX</a:t>
            </a:r>
          </a:p>
        </p:txBody>
      </p:sp>
      <p:sp>
        <p:nvSpPr>
          <p:cNvPr id="161" name="Footer Placeholder 3">
            <a:extLst>
              <a:ext uri="{FF2B5EF4-FFF2-40B4-BE49-F238E27FC236}">
                <a16:creationId xmlns:a16="http://schemas.microsoft.com/office/drawing/2014/main" id="{5951592E-5737-43C9-B6B0-D134076610B8}"/>
              </a:ext>
            </a:extLst>
          </p:cNvPr>
          <p:cNvSpPr>
            <a:spLocks noGrp="1"/>
          </p:cNvSpPr>
          <p:nvPr>
            <p:ph type="ftr" sz="quarter" idx="11"/>
          </p:nvPr>
        </p:nvSpPr>
        <p:spPr>
          <a:xfrm>
            <a:off x="4038600" y="6356350"/>
            <a:ext cx="4114800" cy="365125"/>
          </a:xfrm>
          <a:prstGeom prst="rect">
            <a:avLst/>
          </a:prstGeom>
        </p:spPr>
        <p:txBody>
          <a:bodyPr/>
          <a:lstStyle>
            <a:lvl1pPr>
              <a:defRPr>
                <a:solidFill>
                  <a:schemeClr val="bg1"/>
                </a:solidFill>
              </a:defRPr>
            </a:lvl1pPr>
          </a:lstStyle>
          <a:p>
            <a:r>
              <a:rPr lang="en-US"/>
              <a:t>Pitch deck</a:t>
            </a:r>
          </a:p>
        </p:txBody>
      </p:sp>
      <p:sp>
        <p:nvSpPr>
          <p:cNvPr id="162" name="Slide Number Placeholder 4">
            <a:extLst>
              <a:ext uri="{FF2B5EF4-FFF2-40B4-BE49-F238E27FC236}">
                <a16:creationId xmlns:a16="http://schemas.microsoft.com/office/drawing/2014/main" id="{3B542197-0399-4FBD-A10C-B97A68AA2A07}"/>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37062562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inancial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96D4A-16D3-4C35-A383-2DF039D54CF4}"/>
              </a:ext>
            </a:extLst>
          </p:cNvPr>
          <p:cNvSpPr>
            <a:spLocks noGrp="1"/>
          </p:cNvSpPr>
          <p:nvPr>
            <p:ph type="title" hasCustomPrompt="1"/>
          </p:nvPr>
        </p:nvSpPr>
        <p:spPr>
          <a:xfrm>
            <a:off x="819728" y="317739"/>
            <a:ext cx="4114800" cy="623923"/>
          </a:xfrm>
          <a:prstGeom prst="rect">
            <a:avLst/>
          </a:prstGeom>
        </p:spPr>
        <p:txBody>
          <a:bodyPr anchor="ctr"/>
          <a:lstStyle>
            <a:lvl1pPr>
              <a:defRPr sz="2400" cap="all" spc="100" baseline="0">
                <a:solidFill>
                  <a:schemeClr val="tx2"/>
                </a:solidFill>
              </a:defRPr>
            </a:lvl1pPr>
          </a:lstStyle>
          <a:p>
            <a:r>
              <a:rPr lang="en-US"/>
              <a:t>Click to add title</a:t>
            </a:r>
          </a:p>
        </p:txBody>
      </p:sp>
      <p:sp>
        <p:nvSpPr>
          <p:cNvPr id="10" name="Content Placeholder 9">
            <a:extLst>
              <a:ext uri="{FF2B5EF4-FFF2-40B4-BE49-F238E27FC236}">
                <a16:creationId xmlns:a16="http://schemas.microsoft.com/office/drawing/2014/main" id="{FF255611-8280-41F3-A5FA-821E144AEAE7}"/>
              </a:ext>
            </a:extLst>
          </p:cNvPr>
          <p:cNvSpPr>
            <a:spLocks noGrp="1"/>
          </p:cNvSpPr>
          <p:nvPr>
            <p:ph sz="quarter" idx="15" hasCustomPrompt="1"/>
          </p:nvPr>
        </p:nvSpPr>
        <p:spPr>
          <a:xfrm>
            <a:off x="914400" y="905856"/>
            <a:ext cx="5759450" cy="5047269"/>
          </a:xfrm>
          <a:prstGeom prst="rect">
            <a:avLst/>
          </a:prstGeom>
        </p:spPr>
        <p:txBody>
          <a:bodyPr/>
          <a:lstStyle>
            <a:lvl1pPr marL="0" indent="0">
              <a:buNone/>
              <a:defRPr sz="1800" cap="all" baseline="0">
                <a:solidFill>
                  <a:schemeClr val="accent5">
                    <a:lumMod val="50000"/>
                  </a:schemeClr>
                </a:solidFill>
              </a:defRPr>
            </a:lvl1pPr>
            <a:lvl2pPr marL="457200" indent="0">
              <a:buNone/>
              <a:defRPr sz="1600" cap="all" baseline="0">
                <a:solidFill>
                  <a:schemeClr val="accent5">
                    <a:lumMod val="50000"/>
                  </a:schemeClr>
                </a:solidFill>
              </a:defRPr>
            </a:lvl2pPr>
            <a:lvl3pPr marL="914400" indent="0">
              <a:buNone/>
              <a:defRPr sz="1400" cap="all" baseline="0">
                <a:solidFill>
                  <a:schemeClr val="accent5">
                    <a:lumMod val="50000"/>
                  </a:schemeClr>
                </a:solidFill>
              </a:defRPr>
            </a:lvl3pPr>
            <a:lvl4pPr marL="1371600" indent="0">
              <a:buNone/>
              <a:defRPr sz="1200" cap="all" baseline="0">
                <a:solidFill>
                  <a:schemeClr val="accent5">
                    <a:lumMod val="50000"/>
                  </a:schemeClr>
                </a:solidFill>
              </a:defRPr>
            </a:lvl4pPr>
            <a:lvl5pPr marL="1828800" indent="0">
              <a:buNone/>
              <a:defRPr sz="1200" cap="all" baseline="0">
                <a:solidFill>
                  <a:schemeClr val="accent5">
                    <a:lumMod val="50000"/>
                  </a:schemeClr>
                </a:solidFill>
              </a:defRPr>
            </a:lvl5pPr>
          </a:lstStyle>
          <a:p>
            <a:pPr lvl="0"/>
            <a:r>
              <a:rPr lang="en-US"/>
              <a:t>Click to add content</a:t>
            </a:r>
          </a:p>
        </p:txBody>
      </p:sp>
      <p:sp>
        <p:nvSpPr>
          <p:cNvPr id="3" name="Date Placeholder 2">
            <a:extLst>
              <a:ext uri="{FF2B5EF4-FFF2-40B4-BE49-F238E27FC236}">
                <a16:creationId xmlns:a16="http://schemas.microsoft.com/office/drawing/2014/main" id="{33453DB9-3C4B-4136-96D2-08A7D5AD418F}"/>
              </a:ext>
            </a:extLst>
          </p:cNvPr>
          <p:cNvSpPr>
            <a:spLocks noGrp="1"/>
          </p:cNvSpPr>
          <p:nvPr>
            <p:ph type="dt" sz="half" idx="10"/>
          </p:nvPr>
        </p:nvSpPr>
        <p:spPr>
          <a:xfrm>
            <a:off x="838200" y="6356350"/>
            <a:ext cx="2743200" cy="365125"/>
          </a:xfrm>
          <a:prstGeom prst="rect">
            <a:avLst/>
          </a:prstGeom>
        </p:spPr>
        <p:txBody>
          <a:bodyPr/>
          <a:lstStyle/>
          <a:p>
            <a:r>
              <a:rPr lang="en-US"/>
              <a:t>20XX</a:t>
            </a:r>
          </a:p>
        </p:txBody>
      </p:sp>
      <p:sp>
        <p:nvSpPr>
          <p:cNvPr id="4" name="Footer Placeholder 3">
            <a:extLst>
              <a:ext uri="{FF2B5EF4-FFF2-40B4-BE49-F238E27FC236}">
                <a16:creationId xmlns:a16="http://schemas.microsoft.com/office/drawing/2014/main" id="{81464841-801A-499A-BFD2-9731D2D89C25}"/>
              </a:ext>
            </a:extLst>
          </p:cNvPr>
          <p:cNvSpPr>
            <a:spLocks noGrp="1"/>
          </p:cNvSpPr>
          <p:nvPr>
            <p:ph type="ftr" sz="quarter" idx="11"/>
          </p:nvPr>
        </p:nvSpPr>
        <p:spPr>
          <a:xfrm>
            <a:off x="4038600" y="6356350"/>
            <a:ext cx="4114800" cy="365125"/>
          </a:xfrm>
          <a:prstGeom prst="rect">
            <a:avLst/>
          </a:prstGeom>
        </p:spPr>
        <p:txBody>
          <a:bodyPr/>
          <a:lstStyle/>
          <a:p>
            <a:r>
              <a:rPr lang="en-US"/>
              <a:t>Pitch deck</a:t>
            </a:r>
          </a:p>
        </p:txBody>
      </p:sp>
      <p:sp>
        <p:nvSpPr>
          <p:cNvPr id="8" name="Picture Placeholder 8">
            <a:extLst>
              <a:ext uri="{FF2B5EF4-FFF2-40B4-BE49-F238E27FC236}">
                <a16:creationId xmlns:a16="http://schemas.microsoft.com/office/drawing/2014/main" id="{A6BF61C1-4A8C-44D4-901D-E065B7B42A25}"/>
              </a:ext>
            </a:extLst>
          </p:cNvPr>
          <p:cNvSpPr>
            <a:spLocks noGrp="1"/>
          </p:cNvSpPr>
          <p:nvPr>
            <p:ph type="pic" sz="quarter" idx="14" hasCustomPrompt="1"/>
          </p:nvPr>
        </p:nvSpPr>
        <p:spPr>
          <a:xfrm>
            <a:off x="7598229" y="0"/>
            <a:ext cx="4593770" cy="6858000"/>
          </a:xfrm>
          <a:prstGeom prst="rect">
            <a:avLst/>
          </a:prstGeom>
        </p:spPr>
        <p:txBody>
          <a:bodyPr/>
          <a:lstStyle>
            <a:lvl1pPr marL="0" indent="0" algn="ctr">
              <a:buNone/>
              <a:defRPr/>
            </a:lvl1pPr>
          </a:lstStyle>
          <a:p>
            <a:r>
              <a:rPr lang="en-US"/>
              <a:t>Click to add photo</a:t>
            </a:r>
          </a:p>
        </p:txBody>
      </p:sp>
      <p:sp>
        <p:nvSpPr>
          <p:cNvPr id="5" name="Slide Number Placeholder 4">
            <a:extLst>
              <a:ext uri="{FF2B5EF4-FFF2-40B4-BE49-F238E27FC236}">
                <a16:creationId xmlns:a16="http://schemas.microsoft.com/office/drawing/2014/main" id="{F9C78F9D-CD73-4D53-A871-D6C0B643A68D}"/>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13788064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ur Team 4-Up">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7726902C-381D-4629-AF04-0689A76C513B}"/>
              </a:ext>
              <a:ext uri="{C183D7F6-B498-43B3-948B-1728B52AA6E4}">
                <adec:decorative xmlns:adec="http://schemas.microsoft.com/office/drawing/2017/decorative" val="1"/>
              </a:ext>
            </a:extLst>
          </p:cNvPr>
          <p:cNvSpPr/>
          <p:nvPr userDrawn="1"/>
        </p:nvSpPr>
        <p:spPr>
          <a:xfrm>
            <a:off x="-1" y="4354286"/>
            <a:ext cx="12192001" cy="2503713"/>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80C3F3-53A4-4049-96CE-C6C4EB9DA62C}"/>
              </a:ext>
            </a:extLst>
          </p:cNvPr>
          <p:cNvSpPr>
            <a:spLocks noGrp="1"/>
          </p:cNvSpPr>
          <p:nvPr>
            <p:ph type="title" hasCustomPrompt="1"/>
          </p:nvPr>
        </p:nvSpPr>
        <p:spPr>
          <a:xfrm>
            <a:off x="4038600" y="544286"/>
            <a:ext cx="4114800" cy="747929"/>
          </a:xfrm>
          <a:prstGeom prst="rect">
            <a:avLst/>
          </a:prstGeom>
        </p:spPr>
        <p:txBody>
          <a:bodyPr anchor="ctr"/>
          <a:lstStyle>
            <a:lvl1pPr algn="ctr">
              <a:defRPr sz="2400" cap="all" spc="100" baseline="0">
                <a:solidFill>
                  <a:schemeClr val="accent2"/>
                </a:solidFill>
              </a:defRPr>
            </a:lvl1pPr>
          </a:lstStyle>
          <a:p>
            <a:r>
              <a:rPr lang="en-US"/>
              <a:t>Click to add title</a:t>
            </a:r>
          </a:p>
        </p:txBody>
      </p:sp>
      <p:sp>
        <p:nvSpPr>
          <p:cNvPr id="10" name="Picture Placeholder 9">
            <a:extLst>
              <a:ext uri="{FF2B5EF4-FFF2-40B4-BE49-F238E27FC236}">
                <a16:creationId xmlns:a16="http://schemas.microsoft.com/office/drawing/2014/main" id="{3F669E6E-28BD-4FC9-BFB3-B42707D25AE2}"/>
              </a:ext>
            </a:extLst>
          </p:cNvPr>
          <p:cNvSpPr>
            <a:spLocks noGrp="1"/>
          </p:cNvSpPr>
          <p:nvPr>
            <p:ph type="pic" sz="quarter" idx="14" hasCustomPrompt="1"/>
          </p:nvPr>
        </p:nvSpPr>
        <p:spPr>
          <a:xfrm>
            <a:off x="897731" y="2427897"/>
            <a:ext cx="2099702" cy="2115227"/>
          </a:xfrm>
          <a:prstGeom prst="rect">
            <a:avLst/>
          </a:prstGeom>
        </p:spPr>
        <p:txBody>
          <a:bodyPr/>
          <a:lstStyle>
            <a:lvl1pPr marL="0" indent="0" algn="ctr">
              <a:buNone/>
              <a:defRPr/>
            </a:lvl1pPr>
          </a:lstStyle>
          <a:p>
            <a:r>
              <a:rPr lang="en-US"/>
              <a:t>Click to add photo</a:t>
            </a:r>
          </a:p>
        </p:txBody>
      </p:sp>
      <p:sp>
        <p:nvSpPr>
          <p:cNvPr id="14" name="Text Placeholder 10">
            <a:extLst>
              <a:ext uri="{FF2B5EF4-FFF2-40B4-BE49-F238E27FC236}">
                <a16:creationId xmlns:a16="http://schemas.microsoft.com/office/drawing/2014/main" id="{B0CE1D3C-6E95-41C8-9202-B6BACEA97CBA}"/>
              </a:ext>
            </a:extLst>
          </p:cNvPr>
          <p:cNvSpPr>
            <a:spLocks noGrp="1"/>
          </p:cNvSpPr>
          <p:nvPr>
            <p:ph type="body" sz="quarter" idx="18" hasCustomPrompt="1"/>
          </p:nvPr>
        </p:nvSpPr>
        <p:spPr>
          <a:xfrm>
            <a:off x="703729" y="4731112"/>
            <a:ext cx="2487705" cy="531393"/>
          </a:xfrm>
          <a:prstGeom prst="rect">
            <a:avLst/>
          </a:prstGeom>
        </p:spPr>
        <p:txBody>
          <a:bodyPr anchor="b"/>
          <a:lstStyle>
            <a:lvl1pPr marL="0" indent="0" algn="ctr">
              <a:buNone/>
              <a:defRPr sz="1800" cap="all" spc="100" baseline="0">
                <a:solidFill>
                  <a:schemeClr val="accent4">
                    <a:lumMod val="50000"/>
                  </a:schemeClr>
                </a:solidFill>
                <a:latin typeface="+mj-lt"/>
              </a:defRPr>
            </a:lvl1pPr>
          </a:lstStyle>
          <a:p>
            <a:pPr lvl="0"/>
            <a:r>
              <a:rPr lang="en-US"/>
              <a:t>Add name</a:t>
            </a:r>
          </a:p>
        </p:txBody>
      </p:sp>
      <p:sp>
        <p:nvSpPr>
          <p:cNvPr id="15" name="Text Placeholder 10">
            <a:extLst>
              <a:ext uri="{FF2B5EF4-FFF2-40B4-BE49-F238E27FC236}">
                <a16:creationId xmlns:a16="http://schemas.microsoft.com/office/drawing/2014/main" id="{A90F4B16-F669-4D35-8B6D-5DE38097DD9A}"/>
              </a:ext>
            </a:extLst>
          </p:cNvPr>
          <p:cNvSpPr>
            <a:spLocks noGrp="1"/>
          </p:cNvSpPr>
          <p:nvPr>
            <p:ph type="body" sz="quarter" idx="19" hasCustomPrompt="1"/>
          </p:nvPr>
        </p:nvSpPr>
        <p:spPr>
          <a:xfrm>
            <a:off x="703728" y="5199750"/>
            <a:ext cx="2487705" cy="531393"/>
          </a:xfrm>
          <a:prstGeom prst="rect">
            <a:avLst/>
          </a:prstGeom>
        </p:spPr>
        <p:txBody>
          <a:bodyPr anchor="t"/>
          <a:lstStyle>
            <a:lvl1pPr marL="0" indent="0" algn="ctr">
              <a:buNone/>
              <a:defRPr sz="1400" cap="none" spc="100" baseline="0">
                <a:solidFill>
                  <a:schemeClr val="tx1"/>
                </a:solidFill>
                <a:latin typeface="+mn-lt"/>
              </a:defRPr>
            </a:lvl1pPr>
          </a:lstStyle>
          <a:p>
            <a:pPr lvl="0"/>
            <a:r>
              <a:rPr lang="en-US"/>
              <a:t>Add title</a:t>
            </a:r>
          </a:p>
        </p:txBody>
      </p:sp>
      <p:sp>
        <p:nvSpPr>
          <p:cNvPr id="17" name="Rectangle 16">
            <a:extLst>
              <a:ext uri="{FF2B5EF4-FFF2-40B4-BE49-F238E27FC236}">
                <a16:creationId xmlns:a16="http://schemas.microsoft.com/office/drawing/2014/main" id="{E90D56BE-BB71-4ADC-B308-883B7BB63CDE}"/>
              </a:ext>
              <a:ext uri="{C183D7F6-B498-43B3-948B-1728B52AA6E4}">
                <adec:decorative xmlns:adec="http://schemas.microsoft.com/office/drawing/2017/decorative" val="1"/>
              </a:ext>
            </a:extLst>
          </p:cNvPr>
          <p:cNvSpPr/>
          <p:nvPr userDrawn="1"/>
        </p:nvSpPr>
        <p:spPr>
          <a:xfrm>
            <a:off x="703729"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Picture Placeholder 9">
            <a:extLst>
              <a:ext uri="{FF2B5EF4-FFF2-40B4-BE49-F238E27FC236}">
                <a16:creationId xmlns:a16="http://schemas.microsoft.com/office/drawing/2014/main" id="{24532133-7BD7-49DF-96C1-B4A992CE4DF0}"/>
              </a:ext>
            </a:extLst>
          </p:cNvPr>
          <p:cNvSpPr>
            <a:spLocks noGrp="1"/>
          </p:cNvSpPr>
          <p:nvPr>
            <p:ph type="pic" sz="quarter" idx="20" hasCustomPrompt="1"/>
          </p:nvPr>
        </p:nvSpPr>
        <p:spPr>
          <a:xfrm>
            <a:off x="3667826" y="2427897"/>
            <a:ext cx="2099702" cy="2115227"/>
          </a:xfrm>
          <a:prstGeom prst="rect">
            <a:avLst/>
          </a:prstGeom>
        </p:spPr>
        <p:txBody>
          <a:bodyPr/>
          <a:lstStyle>
            <a:lvl1pPr marL="0" indent="0" algn="ctr">
              <a:buNone/>
              <a:defRPr/>
            </a:lvl1pPr>
          </a:lstStyle>
          <a:p>
            <a:r>
              <a:rPr lang="en-US"/>
              <a:t>Click to add photo</a:t>
            </a:r>
          </a:p>
        </p:txBody>
      </p:sp>
      <p:sp>
        <p:nvSpPr>
          <p:cNvPr id="19" name="Rectangle 18">
            <a:extLst>
              <a:ext uri="{FF2B5EF4-FFF2-40B4-BE49-F238E27FC236}">
                <a16:creationId xmlns:a16="http://schemas.microsoft.com/office/drawing/2014/main" id="{4AF4F5B9-821C-4A57-B5E2-055949CECC07}"/>
              </a:ext>
              <a:ext uri="{C183D7F6-B498-43B3-948B-1728B52AA6E4}">
                <adec:decorative xmlns:adec="http://schemas.microsoft.com/office/drawing/2017/decorative" val="1"/>
              </a:ext>
            </a:extLst>
          </p:cNvPr>
          <p:cNvSpPr/>
          <p:nvPr userDrawn="1"/>
        </p:nvSpPr>
        <p:spPr>
          <a:xfrm>
            <a:off x="3473824"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 Placeholder 10">
            <a:extLst>
              <a:ext uri="{FF2B5EF4-FFF2-40B4-BE49-F238E27FC236}">
                <a16:creationId xmlns:a16="http://schemas.microsoft.com/office/drawing/2014/main" id="{63893EB3-C98E-4A69-A71C-7C922128375E}"/>
              </a:ext>
            </a:extLst>
          </p:cNvPr>
          <p:cNvSpPr>
            <a:spLocks noGrp="1"/>
          </p:cNvSpPr>
          <p:nvPr>
            <p:ph type="body" sz="quarter" idx="23" hasCustomPrompt="1"/>
          </p:nvPr>
        </p:nvSpPr>
        <p:spPr>
          <a:xfrm>
            <a:off x="3473826" y="4731112"/>
            <a:ext cx="2487705" cy="531393"/>
          </a:xfrm>
          <a:prstGeom prst="rect">
            <a:avLst/>
          </a:prstGeom>
        </p:spPr>
        <p:txBody>
          <a:bodyPr anchor="b"/>
          <a:lstStyle>
            <a:lvl1pPr marL="0" indent="0" algn="ctr">
              <a:buNone/>
              <a:defRPr sz="1800" cap="all" spc="100" baseline="0">
                <a:solidFill>
                  <a:schemeClr val="accent4">
                    <a:lumMod val="50000"/>
                  </a:schemeClr>
                </a:solidFill>
                <a:latin typeface="+mj-lt"/>
              </a:defRPr>
            </a:lvl1pPr>
          </a:lstStyle>
          <a:p>
            <a:pPr lvl="0"/>
            <a:r>
              <a:rPr lang="en-US"/>
              <a:t>Add name</a:t>
            </a:r>
          </a:p>
        </p:txBody>
      </p:sp>
      <p:sp>
        <p:nvSpPr>
          <p:cNvPr id="27" name="Text Placeholder 10">
            <a:extLst>
              <a:ext uri="{FF2B5EF4-FFF2-40B4-BE49-F238E27FC236}">
                <a16:creationId xmlns:a16="http://schemas.microsoft.com/office/drawing/2014/main" id="{5D0352AF-E877-45F2-9868-A8A1E017A91E}"/>
              </a:ext>
            </a:extLst>
          </p:cNvPr>
          <p:cNvSpPr>
            <a:spLocks noGrp="1"/>
          </p:cNvSpPr>
          <p:nvPr>
            <p:ph type="body" sz="quarter" idx="24" hasCustomPrompt="1"/>
          </p:nvPr>
        </p:nvSpPr>
        <p:spPr>
          <a:xfrm>
            <a:off x="3473825" y="5199750"/>
            <a:ext cx="2487705" cy="531393"/>
          </a:xfrm>
          <a:prstGeom prst="rect">
            <a:avLst/>
          </a:prstGeom>
        </p:spPr>
        <p:txBody>
          <a:bodyPr anchor="t"/>
          <a:lstStyle>
            <a:lvl1pPr marL="0" indent="0" algn="ctr">
              <a:buNone/>
              <a:defRPr sz="1400" cap="none" spc="100" baseline="0">
                <a:solidFill>
                  <a:schemeClr val="tx1"/>
                </a:solidFill>
                <a:latin typeface="+mn-lt"/>
              </a:defRPr>
            </a:lvl1pPr>
          </a:lstStyle>
          <a:p>
            <a:pPr lvl="0"/>
            <a:r>
              <a:rPr lang="en-US"/>
              <a:t>Add title</a:t>
            </a:r>
          </a:p>
        </p:txBody>
      </p:sp>
      <p:sp>
        <p:nvSpPr>
          <p:cNvPr id="20" name="Picture Placeholder 9">
            <a:extLst>
              <a:ext uri="{FF2B5EF4-FFF2-40B4-BE49-F238E27FC236}">
                <a16:creationId xmlns:a16="http://schemas.microsoft.com/office/drawing/2014/main" id="{750DAF93-603B-44B6-99DC-79A63DC3A1F4}"/>
              </a:ext>
            </a:extLst>
          </p:cNvPr>
          <p:cNvSpPr>
            <a:spLocks noGrp="1"/>
          </p:cNvSpPr>
          <p:nvPr>
            <p:ph type="pic" sz="quarter" idx="21" hasCustomPrompt="1"/>
          </p:nvPr>
        </p:nvSpPr>
        <p:spPr>
          <a:xfrm>
            <a:off x="6437921" y="2427897"/>
            <a:ext cx="2099702" cy="2115227"/>
          </a:xfrm>
          <a:prstGeom prst="rect">
            <a:avLst/>
          </a:prstGeom>
        </p:spPr>
        <p:txBody>
          <a:bodyPr/>
          <a:lstStyle>
            <a:lvl1pPr marL="0" indent="0" algn="ctr">
              <a:buNone/>
              <a:defRPr/>
            </a:lvl1pPr>
          </a:lstStyle>
          <a:p>
            <a:r>
              <a:rPr lang="en-US"/>
              <a:t>Click to add photo</a:t>
            </a:r>
          </a:p>
        </p:txBody>
      </p:sp>
      <p:sp>
        <p:nvSpPr>
          <p:cNvPr id="21" name="Rectangle 20">
            <a:extLst>
              <a:ext uri="{FF2B5EF4-FFF2-40B4-BE49-F238E27FC236}">
                <a16:creationId xmlns:a16="http://schemas.microsoft.com/office/drawing/2014/main" id="{C372AD67-26BA-4843-BAFE-B661A05BBE9D}"/>
              </a:ext>
              <a:ext uri="{C183D7F6-B498-43B3-948B-1728B52AA6E4}">
                <adec:decorative xmlns:adec="http://schemas.microsoft.com/office/drawing/2017/decorative" val="1"/>
              </a:ext>
            </a:extLst>
          </p:cNvPr>
          <p:cNvSpPr/>
          <p:nvPr userDrawn="1"/>
        </p:nvSpPr>
        <p:spPr>
          <a:xfrm>
            <a:off x="6243919"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FE0EAD7F-FBD0-4EA0-A7E7-5E65604B4716}"/>
              </a:ext>
              <a:ext uri="{C183D7F6-B498-43B3-948B-1728B52AA6E4}">
                <adec:decorative xmlns:adec="http://schemas.microsoft.com/office/drawing/2017/decorative" val="1"/>
              </a:ext>
            </a:extLst>
          </p:cNvPr>
          <p:cNvSpPr/>
          <p:nvPr userDrawn="1"/>
        </p:nvSpPr>
        <p:spPr>
          <a:xfrm>
            <a:off x="9014014" y="2239910"/>
            <a:ext cx="2487706" cy="2491201"/>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 Placeholder 10">
            <a:extLst>
              <a:ext uri="{FF2B5EF4-FFF2-40B4-BE49-F238E27FC236}">
                <a16:creationId xmlns:a16="http://schemas.microsoft.com/office/drawing/2014/main" id="{DA3EAA29-D608-4031-9C0E-0610D1886CA5}"/>
              </a:ext>
            </a:extLst>
          </p:cNvPr>
          <p:cNvSpPr>
            <a:spLocks noGrp="1"/>
          </p:cNvSpPr>
          <p:nvPr>
            <p:ph type="body" sz="quarter" idx="25" hasCustomPrompt="1"/>
          </p:nvPr>
        </p:nvSpPr>
        <p:spPr>
          <a:xfrm>
            <a:off x="6243921" y="4731112"/>
            <a:ext cx="2487705" cy="531393"/>
          </a:xfrm>
          <a:prstGeom prst="rect">
            <a:avLst/>
          </a:prstGeom>
        </p:spPr>
        <p:txBody>
          <a:bodyPr anchor="b"/>
          <a:lstStyle>
            <a:lvl1pPr marL="0" indent="0" algn="ctr">
              <a:buNone/>
              <a:defRPr sz="1800" cap="all" spc="100" baseline="0">
                <a:solidFill>
                  <a:schemeClr val="accent4">
                    <a:lumMod val="50000"/>
                  </a:schemeClr>
                </a:solidFill>
                <a:latin typeface="+mj-lt"/>
              </a:defRPr>
            </a:lvl1pPr>
          </a:lstStyle>
          <a:p>
            <a:pPr lvl="0"/>
            <a:r>
              <a:rPr lang="en-US"/>
              <a:t>Add name</a:t>
            </a:r>
          </a:p>
        </p:txBody>
      </p:sp>
      <p:sp>
        <p:nvSpPr>
          <p:cNvPr id="29" name="Text Placeholder 10">
            <a:extLst>
              <a:ext uri="{FF2B5EF4-FFF2-40B4-BE49-F238E27FC236}">
                <a16:creationId xmlns:a16="http://schemas.microsoft.com/office/drawing/2014/main" id="{1DC4676B-9880-4C33-A8A2-88FB0944CF3B}"/>
              </a:ext>
            </a:extLst>
          </p:cNvPr>
          <p:cNvSpPr>
            <a:spLocks noGrp="1"/>
          </p:cNvSpPr>
          <p:nvPr>
            <p:ph type="body" sz="quarter" idx="26" hasCustomPrompt="1"/>
          </p:nvPr>
        </p:nvSpPr>
        <p:spPr>
          <a:xfrm>
            <a:off x="6243920" y="5199750"/>
            <a:ext cx="2487705" cy="531393"/>
          </a:xfrm>
          <a:prstGeom prst="rect">
            <a:avLst/>
          </a:prstGeom>
        </p:spPr>
        <p:txBody>
          <a:bodyPr anchor="t"/>
          <a:lstStyle>
            <a:lvl1pPr marL="0" indent="0" algn="ctr">
              <a:buNone/>
              <a:defRPr sz="1400" cap="none" spc="100" baseline="0">
                <a:solidFill>
                  <a:schemeClr val="tx1"/>
                </a:solidFill>
                <a:latin typeface="+mn-lt"/>
              </a:defRPr>
            </a:lvl1pPr>
          </a:lstStyle>
          <a:p>
            <a:pPr lvl="0"/>
            <a:r>
              <a:rPr lang="en-US"/>
              <a:t>Add title</a:t>
            </a:r>
          </a:p>
        </p:txBody>
      </p:sp>
      <p:sp>
        <p:nvSpPr>
          <p:cNvPr id="24" name="Picture Placeholder 9">
            <a:extLst>
              <a:ext uri="{FF2B5EF4-FFF2-40B4-BE49-F238E27FC236}">
                <a16:creationId xmlns:a16="http://schemas.microsoft.com/office/drawing/2014/main" id="{AF6D479F-D265-4CD5-88BE-FC37AFC5FF4B}"/>
              </a:ext>
            </a:extLst>
          </p:cNvPr>
          <p:cNvSpPr>
            <a:spLocks noGrp="1"/>
          </p:cNvSpPr>
          <p:nvPr>
            <p:ph type="pic" sz="quarter" idx="22" hasCustomPrompt="1"/>
          </p:nvPr>
        </p:nvSpPr>
        <p:spPr>
          <a:xfrm>
            <a:off x="9208016" y="2427897"/>
            <a:ext cx="2099702" cy="2115227"/>
          </a:xfrm>
          <a:prstGeom prst="rect">
            <a:avLst/>
          </a:prstGeom>
        </p:spPr>
        <p:txBody>
          <a:bodyPr/>
          <a:lstStyle>
            <a:lvl1pPr marL="0" indent="0" algn="ctr">
              <a:buNone/>
              <a:defRPr/>
            </a:lvl1pPr>
          </a:lstStyle>
          <a:p>
            <a:r>
              <a:rPr lang="en-US"/>
              <a:t>Click to add photo</a:t>
            </a:r>
          </a:p>
        </p:txBody>
      </p:sp>
      <p:sp>
        <p:nvSpPr>
          <p:cNvPr id="30" name="Text Placeholder 10">
            <a:extLst>
              <a:ext uri="{FF2B5EF4-FFF2-40B4-BE49-F238E27FC236}">
                <a16:creationId xmlns:a16="http://schemas.microsoft.com/office/drawing/2014/main" id="{ED618ADF-296A-4300-A8AE-A1837B390A9F}"/>
              </a:ext>
            </a:extLst>
          </p:cNvPr>
          <p:cNvSpPr>
            <a:spLocks noGrp="1"/>
          </p:cNvSpPr>
          <p:nvPr>
            <p:ph type="body" sz="quarter" idx="27" hasCustomPrompt="1"/>
          </p:nvPr>
        </p:nvSpPr>
        <p:spPr>
          <a:xfrm>
            <a:off x="9014015" y="4731112"/>
            <a:ext cx="2487705" cy="531393"/>
          </a:xfrm>
          <a:prstGeom prst="rect">
            <a:avLst/>
          </a:prstGeom>
        </p:spPr>
        <p:txBody>
          <a:bodyPr anchor="b"/>
          <a:lstStyle>
            <a:lvl1pPr marL="0" indent="0" algn="ctr">
              <a:buNone/>
              <a:defRPr sz="1800" cap="all" spc="100" baseline="0">
                <a:solidFill>
                  <a:schemeClr val="accent4">
                    <a:lumMod val="50000"/>
                  </a:schemeClr>
                </a:solidFill>
                <a:latin typeface="+mj-lt"/>
              </a:defRPr>
            </a:lvl1pPr>
          </a:lstStyle>
          <a:p>
            <a:pPr lvl="0"/>
            <a:r>
              <a:rPr lang="en-US"/>
              <a:t>Add name</a:t>
            </a:r>
          </a:p>
        </p:txBody>
      </p:sp>
      <p:sp>
        <p:nvSpPr>
          <p:cNvPr id="31" name="Text Placeholder 10">
            <a:extLst>
              <a:ext uri="{FF2B5EF4-FFF2-40B4-BE49-F238E27FC236}">
                <a16:creationId xmlns:a16="http://schemas.microsoft.com/office/drawing/2014/main" id="{CA503612-3331-4786-8298-4A1E0C1C75DD}"/>
              </a:ext>
            </a:extLst>
          </p:cNvPr>
          <p:cNvSpPr>
            <a:spLocks noGrp="1"/>
          </p:cNvSpPr>
          <p:nvPr>
            <p:ph type="body" sz="quarter" idx="28" hasCustomPrompt="1"/>
          </p:nvPr>
        </p:nvSpPr>
        <p:spPr>
          <a:xfrm>
            <a:off x="9014014" y="5199750"/>
            <a:ext cx="2487705" cy="531393"/>
          </a:xfrm>
          <a:prstGeom prst="rect">
            <a:avLst/>
          </a:prstGeom>
        </p:spPr>
        <p:txBody>
          <a:bodyPr anchor="t"/>
          <a:lstStyle>
            <a:lvl1pPr marL="0" indent="0" algn="ctr">
              <a:buNone/>
              <a:defRPr sz="1400" cap="none" spc="100" baseline="0">
                <a:solidFill>
                  <a:schemeClr val="tx1"/>
                </a:solidFill>
                <a:latin typeface="+mn-lt"/>
              </a:defRPr>
            </a:lvl1pPr>
          </a:lstStyle>
          <a:p>
            <a:pPr lvl="0"/>
            <a:r>
              <a:rPr lang="en-US"/>
              <a:t>Add title</a:t>
            </a:r>
          </a:p>
        </p:txBody>
      </p:sp>
      <p:sp>
        <p:nvSpPr>
          <p:cNvPr id="3" name="Date Placeholder 2">
            <a:extLst>
              <a:ext uri="{FF2B5EF4-FFF2-40B4-BE49-F238E27FC236}">
                <a16:creationId xmlns:a16="http://schemas.microsoft.com/office/drawing/2014/main" id="{75A1D0F5-2B0B-4318-B5DC-AECB09851E41}"/>
              </a:ext>
            </a:extLst>
          </p:cNvPr>
          <p:cNvSpPr>
            <a:spLocks noGrp="1"/>
          </p:cNvSpPr>
          <p:nvPr>
            <p:ph type="dt" sz="half" idx="10"/>
          </p:nvPr>
        </p:nvSpPr>
        <p:spPr>
          <a:xfrm>
            <a:off x="838200" y="6356350"/>
            <a:ext cx="2743200" cy="365125"/>
          </a:xfrm>
          <a:prstGeom prst="rect">
            <a:avLst/>
          </a:prstGeom>
        </p:spPr>
        <p:txBody>
          <a:bodyPr/>
          <a:lstStyle/>
          <a:p>
            <a:r>
              <a:rPr lang="en-US"/>
              <a:t>20XX</a:t>
            </a:r>
          </a:p>
        </p:txBody>
      </p:sp>
      <p:sp>
        <p:nvSpPr>
          <p:cNvPr id="4" name="Footer Placeholder 3">
            <a:extLst>
              <a:ext uri="{FF2B5EF4-FFF2-40B4-BE49-F238E27FC236}">
                <a16:creationId xmlns:a16="http://schemas.microsoft.com/office/drawing/2014/main" id="{E63A8939-F5BE-47FA-AE2F-AF66C45B1355}"/>
              </a:ext>
            </a:extLst>
          </p:cNvPr>
          <p:cNvSpPr>
            <a:spLocks noGrp="1"/>
          </p:cNvSpPr>
          <p:nvPr>
            <p:ph type="ftr" sz="quarter" idx="11"/>
          </p:nvPr>
        </p:nvSpPr>
        <p:spPr>
          <a:xfrm>
            <a:off x="4038600" y="6356350"/>
            <a:ext cx="4114800" cy="365125"/>
          </a:xfrm>
          <a:prstGeom prst="rect">
            <a:avLst/>
          </a:prstGeom>
        </p:spPr>
        <p:txBody>
          <a:bodyPr/>
          <a:lstStyle/>
          <a:p>
            <a:r>
              <a:rPr lang="en-US"/>
              <a:t>Pitch deck</a:t>
            </a:r>
          </a:p>
        </p:txBody>
      </p:sp>
      <p:sp>
        <p:nvSpPr>
          <p:cNvPr id="5" name="Slide Number Placeholder 4">
            <a:extLst>
              <a:ext uri="{FF2B5EF4-FFF2-40B4-BE49-F238E27FC236}">
                <a16:creationId xmlns:a16="http://schemas.microsoft.com/office/drawing/2014/main" id="{798A3F37-FB91-4420-832B-EA39AE37BFF9}"/>
              </a:ext>
            </a:extLst>
          </p:cNvPr>
          <p:cNvSpPr>
            <a:spLocks noGrp="1"/>
          </p:cNvSpPr>
          <p:nvPr>
            <p:ph type="sldNum" sz="quarter" idx="12"/>
          </p:nvPr>
        </p:nvSpPr>
        <p:spPr>
          <a:xfrm>
            <a:off x="8610600" y="6356350"/>
            <a:ext cx="2743200" cy="365125"/>
          </a:xfrm>
          <a:prstGeom prst="rect">
            <a:avLst/>
          </a:prstGeom>
        </p:spPr>
        <p:txBody>
          <a:bodyPr/>
          <a:lstStyle/>
          <a:p>
            <a:fld id="{EA87306C-81BA-4795-A5CA-9392456A8C1E}" type="slidenum">
              <a:rPr lang="en-US" smtClean="0"/>
              <a:pPr/>
              <a:t>‹#›</a:t>
            </a:fld>
            <a:endParaRPr lang="en-US"/>
          </a:p>
        </p:txBody>
      </p:sp>
    </p:spTree>
    <p:extLst>
      <p:ext uri="{BB962C8B-B14F-4D97-AF65-F5344CB8AC3E}">
        <p14:creationId xmlns:p14="http://schemas.microsoft.com/office/powerpoint/2010/main" val="7232596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Our Team 8-Up">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B70B2057-9B78-4391-A15F-27A41A72F11D}"/>
              </a:ext>
              <a:ext uri="{C183D7F6-B498-43B3-948B-1728B52AA6E4}">
                <adec:decorative xmlns:adec="http://schemas.microsoft.com/office/drawing/2017/decorative" val="1"/>
              </a:ext>
            </a:extLst>
          </p:cNvPr>
          <p:cNvSpPr/>
          <p:nvPr userDrawn="1"/>
        </p:nvSpPr>
        <p:spPr>
          <a:xfrm>
            <a:off x="-1" y="4354286"/>
            <a:ext cx="12192001" cy="2503713"/>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059CD-37AB-48A3-9976-0B38FF7A5A95}"/>
              </a:ext>
            </a:extLst>
          </p:cNvPr>
          <p:cNvSpPr>
            <a:spLocks noGrp="1"/>
          </p:cNvSpPr>
          <p:nvPr>
            <p:ph type="title" hasCustomPrompt="1"/>
          </p:nvPr>
        </p:nvSpPr>
        <p:spPr>
          <a:xfrm>
            <a:off x="4097106" y="589720"/>
            <a:ext cx="4006114" cy="657784"/>
          </a:xfrm>
          <a:prstGeom prst="rect">
            <a:avLst/>
          </a:prstGeom>
        </p:spPr>
        <p:txBody>
          <a:bodyPr anchor="ctr"/>
          <a:lstStyle>
            <a:lvl1pPr algn="ctr">
              <a:defRPr sz="2400" cap="all" spc="100" baseline="0">
                <a:solidFill>
                  <a:schemeClr val="accent2"/>
                </a:solidFill>
              </a:defRPr>
            </a:lvl1pPr>
          </a:lstStyle>
          <a:p>
            <a:r>
              <a:rPr lang="en-US"/>
              <a:t>Click to add title</a:t>
            </a:r>
          </a:p>
        </p:txBody>
      </p:sp>
      <p:sp>
        <p:nvSpPr>
          <p:cNvPr id="10" name="Picture Placeholder 9">
            <a:extLst>
              <a:ext uri="{FF2B5EF4-FFF2-40B4-BE49-F238E27FC236}">
                <a16:creationId xmlns:a16="http://schemas.microsoft.com/office/drawing/2014/main" id="{236E0B0A-0B1B-438D-8971-570ACA956B88}"/>
              </a:ext>
            </a:extLst>
          </p:cNvPr>
          <p:cNvSpPr>
            <a:spLocks noGrp="1"/>
          </p:cNvSpPr>
          <p:nvPr>
            <p:ph type="pic" sz="quarter" idx="14" hasCustomPrompt="1"/>
          </p:nvPr>
        </p:nvSpPr>
        <p:spPr>
          <a:xfrm>
            <a:off x="1564029" y="1862038"/>
            <a:ext cx="1243292" cy="1144666"/>
          </a:xfrm>
          <a:prstGeom prst="rect">
            <a:avLst/>
          </a:prstGeom>
        </p:spPr>
        <p:txBody>
          <a:bodyPr/>
          <a:lstStyle>
            <a:lvl1pPr marL="0" indent="0" algn="ctr">
              <a:buNone/>
              <a:defRPr/>
            </a:lvl1pPr>
          </a:lstStyle>
          <a:p>
            <a:r>
              <a:rPr lang="en-US"/>
              <a:t>Click to add photo</a:t>
            </a:r>
          </a:p>
        </p:txBody>
      </p:sp>
      <p:sp>
        <p:nvSpPr>
          <p:cNvPr id="11" name="Rectangle 10">
            <a:extLst>
              <a:ext uri="{FF2B5EF4-FFF2-40B4-BE49-F238E27FC236}">
                <a16:creationId xmlns:a16="http://schemas.microsoft.com/office/drawing/2014/main" id="{21FB8438-2DA4-4B23-ACCD-3DEADF3E753E}"/>
              </a:ext>
              <a:ext uri="{C183D7F6-B498-43B3-948B-1728B52AA6E4}">
                <adec:decorative xmlns:adec="http://schemas.microsoft.com/office/drawing/2017/decorative" val="1"/>
              </a:ext>
            </a:extLst>
          </p:cNvPr>
          <p:cNvSpPr/>
          <p:nvPr userDrawn="1"/>
        </p:nvSpPr>
        <p:spPr>
          <a:xfrm>
            <a:off x="1449156" y="171914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 Placeholder 10">
            <a:extLst>
              <a:ext uri="{FF2B5EF4-FFF2-40B4-BE49-F238E27FC236}">
                <a16:creationId xmlns:a16="http://schemas.microsoft.com/office/drawing/2014/main" id="{3E63EE1F-208F-40D0-9307-47F66C8581BD}"/>
              </a:ext>
            </a:extLst>
          </p:cNvPr>
          <p:cNvSpPr>
            <a:spLocks noGrp="1"/>
          </p:cNvSpPr>
          <p:nvPr>
            <p:ph type="body" sz="quarter" idx="22" hasCustomPrompt="1"/>
          </p:nvPr>
        </p:nvSpPr>
        <p:spPr>
          <a:xfrm>
            <a:off x="1028073" y="321268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a:t>Add name</a:t>
            </a:r>
          </a:p>
        </p:txBody>
      </p:sp>
      <p:sp>
        <p:nvSpPr>
          <p:cNvPr id="47" name="Text Placeholder 10">
            <a:extLst>
              <a:ext uri="{FF2B5EF4-FFF2-40B4-BE49-F238E27FC236}">
                <a16:creationId xmlns:a16="http://schemas.microsoft.com/office/drawing/2014/main" id="{40F7C878-62A1-4A30-AA27-C5F502C8D315}"/>
              </a:ext>
            </a:extLst>
          </p:cNvPr>
          <p:cNvSpPr>
            <a:spLocks noGrp="1"/>
          </p:cNvSpPr>
          <p:nvPr>
            <p:ph type="body" sz="quarter" idx="23" hasCustomPrompt="1"/>
          </p:nvPr>
        </p:nvSpPr>
        <p:spPr>
          <a:xfrm>
            <a:off x="1028073" y="349627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a:t>Add title</a:t>
            </a:r>
          </a:p>
        </p:txBody>
      </p:sp>
      <p:sp>
        <p:nvSpPr>
          <p:cNvPr id="48" name="Picture Placeholder 9">
            <a:extLst>
              <a:ext uri="{FF2B5EF4-FFF2-40B4-BE49-F238E27FC236}">
                <a16:creationId xmlns:a16="http://schemas.microsoft.com/office/drawing/2014/main" id="{5D495D18-EB49-4AD5-A7EE-1E6D2496B69A}"/>
              </a:ext>
            </a:extLst>
          </p:cNvPr>
          <p:cNvSpPr>
            <a:spLocks noGrp="1"/>
          </p:cNvSpPr>
          <p:nvPr>
            <p:ph type="pic" sz="quarter" idx="24" hasCustomPrompt="1"/>
          </p:nvPr>
        </p:nvSpPr>
        <p:spPr>
          <a:xfrm>
            <a:off x="4211979" y="1862038"/>
            <a:ext cx="1243292" cy="1144666"/>
          </a:xfrm>
          <a:prstGeom prst="rect">
            <a:avLst/>
          </a:prstGeom>
        </p:spPr>
        <p:txBody>
          <a:bodyPr/>
          <a:lstStyle>
            <a:lvl1pPr marL="0" indent="0" algn="ctr">
              <a:buNone/>
              <a:defRPr/>
            </a:lvl1pPr>
          </a:lstStyle>
          <a:p>
            <a:r>
              <a:rPr lang="en-US"/>
              <a:t>Click to add photo</a:t>
            </a:r>
          </a:p>
        </p:txBody>
      </p:sp>
      <p:sp>
        <p:nvSpPr>
          <p:cNvPr id="49" name="Rectangle 48">
            <a:extLst>
              <a:ext uri="{FF2B5EF4-FFF2-40B4-BE49-F238E27FC236}">
                <a16:creationId xmlns:a16="http://schemas.microsoft.com/office/drawing/2014/main" id="{9248BBAE-0CA8-464A-A4E0-AB7D697DA0F5}"/>
              </a:ext>
              <a:ext uri="{C183D7F6-B498-43B3-948B-1728B52AA6E4}">
                <adec:decorative xmlns:adec="http://schemas.microsoft.com/office/drawing/2017/decorative" val="1"/>
              </a:ext>
            </a:extLst>
          </p:cNvPr>
          <p:cNvSpPr/>
          <p:nvPr userDrawn="1"/>
        </p:nvSpPr>
        <p:spPr>
          <a:xfrm>
            <a:off x="4097106" y="171914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 Placeholder 10">
            <a:extLst>
              <a:ext uri="{FF2B5EF4-FFF2-40B4-BE49-F238E27FC236}">
                <a16:creationId xmlns:a16="http://schemas.microsoft.com/office/drawing/2014/main" id="{03551339-A94F-4674-8165-3BFA78946D07}"/>
              </a:ext>
            </a:extLst>
          </p:cNvPr>
          <p:cNvSpPr>
            <a:spLocks noGrp="1"/>
          </p:cNvSpPr>
          <p:nvPr>
            <p:ph type="body" sz="quarter" idx="25" hasCustomPrompt="1"/>
          </p:nvPr>
        </p:nvSpPr>
        <p:spPr>
          <a:xfrm>
            <a:off x="3676023" y="321268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a:t>Add name</a:t>
            </a:r>
          </a:p>
        </p:txBody>
      </p:sp>
      <p:sp>
        <p:nvSpPr>
          <p:cNvPr id="51" name="Text Placeholder 10">
            <a:extLst>
              <a:ext uri="{FF2B5EF4-FFF2-40B4-BE49-F238E27FC236}">
                <a16:creationId xmlns:a16="http://schemas.microsoft.com/office/drawing/2014/main" id="{D1839C5B-C216-4FB8-A285-4D99AF56E826}"/>
              </a:ext>
            </a:extLst>
          </p:cNvPr>
          <p:cNvSpPr>
            <a:spLocks noGrp="1"/>
          </p:cNvSpPr>
          <p:nvPr>
            <p:ph type="body" sz="quarter" idx="26" hasCustomPrompt="1"/>
          </p:nvPr>
        </p:nvSpPr>
        <p:spPr>
          <a:xfrm>
            <a:off x="3676023" y="349627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a:t>Add title</a:t>
            </a:r>
          </a:p>
        </p:txBody>
      </p:sp>
      <p:sp>
        <p:nvSpPr>
          <p:cNvPr id="52" name="Picture Placeholder 9">
            <a:extLst>
              <a:ext uri="{FF2B5EF4-FFF2-40B4-BE49-F238E27FC236}">
                <a16:creationId xmlns:a16="http://schemas.microsoft.com/office/drawing/2014/main" id="{ACA22B55-1DD2-4FE6-95FC-D8BC2BBECF0A}"/>
              </a:ext>
            </a:extLst>
          </p:cNvPr>
          <p:cNvSpPr>
            <a:spLocks noGrp="1"/>
          </p:cNvSpPr>
          <p:nvPr>
            <p:ph type="pic" sz="quarter" idx="27" hasCustomPrompt="1"/>
          </p:nvPr>
        </p:nvSpPr>
        <p:spPr>
          <a:xfrm>
            <a:off x="6859928" y="1862038"/>
            <a:ext cx="1243292" cy="1144666"/>
          </a:xfrm>
          <a:prstGeom prst="rect">
            <a:avLst/>
          </a:prstGeom>
        </p:spPr>
        <p:txBody>
          <a:bodyPr/>
          <a:lstStyle>
            <a:lvl1pPr marL="0" indent="0" algn="ctr">
              <a:buNone/>
              <a:defRPr/>
            </a:lvl1pPr>
          </a:lstStyle>
          <a:p>
            <a:r>
              <a:rPr lang="en-US"/>
              <a:t>Click to add photo</a:t>
            </a:r>
          </a:p>
        </p:txBody>
      </p:sp>
      <p:sp>
        <p:nvSpPr>
          <p:cNvPr id="53" name="Rectangle 52">
            <a:extLst>
              <a:ext uri="{FF2B5EF4-FFF2-40B4-BE49-F238E27FC236}">
                <a16:creationId xmlns:a16="http://schemas.microsoft.com/office/drawing/2014/main" id="{9473BE6D-AE02-42D4-838E-F7916980D8B2}"/>
              </a:ext>
              <a:ext uri="{C183D7F6-B498-43B3-948B-1728B52AA6E4}">
                <adec:decorative xmlns:adec="http://schemas.microsoft.com/office/drawing/2017/decorative" val="1"/>
              </a:ext>
            </a:extLst>
          </p:cNvPr>
          <p:cNvSpPr/>
          <p:nvPr userDrawn="1"/>
        </p:nvSpPr>
        <p:spPr>
          <a:xfrm>
            <a:off x="6745055" y="171914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 Placeholder 10">
            <a:extLst>
              <a:ext uri="{FF2B5EF4-FFF2-40B4-BE49-F238E27FC236}">
                <a16:creationId xmlns:a16="http://schemas.microsoft.com/office/drawing/2014/main" id="{35C2A2FE-AA36-4715-97F6-B743D26DE3F2}"/>
              </a:ext>
            </a:extLst>
          </p:cNvPr>
          <p:cNvSpPr>
            <a:spLocks noGrp="1"/>
          </p:cNvSpPr>
          <p:nvPr>
            <p:ph type="body" sz="quarter" idx="28" hasCustomPrompt="1"/>
          </p:nvPr>
        </p:nvSpPr>
        <p:spPr>
          <a:xfrm>
            <a:off x="6323972" y="321268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a:t>Add name</a:t>
            </a:r>
          </a:p>
        </p:txBody>
      </p:sp>
      <p:sp>
        <p:nvSpPr>
          <p:cNvPr id="55" name="Text Placeholder 10">
            <a:extLst>
              <a:ext uri="{FF2B5EF4-FFF2-40B4-BE49-F238E27FC236}">
                <a16:creationId xmlns:a16="http://schemas.microsoft.com/office/drawing/2014/main" id="{B98652DE-F8C8-4EA5-8CDA-9985B636DEA1}"/>
              </a:ext>
            </a:extLst>
          </p:cNvPr>
          <p:cNvSpPr>
            <a:spLocks noGrp="1"/>
          </p:cNvSpPr>
          <p:nvPr>
            <p:ph type="body" sz="quarter" idx="29" hasCustomPrompt="1"/>
          </p:nvPr>
        </p:nvSpPr>
        <p:spPr>
          <a:xfrm>
            <a:off x="6323972" y="349627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a:t>Add title</a:t>
            </a:r>
          </a:p>
        </p:txBody>
      </p:sp>
      <p:sp>
        <p:nvSpPr>
          <p:cNvPr id="56" name="Picture Placeholder 9">
            <a:extLst>
              <a:ext uri="{FF2B5EF4-FFF2-40B4-BE49-F238E27FC236}">
                <a16:creationId xmlns:a16="http://schemas.microsoft.com/office/drawing/2014/main" id="{40C3D084-82F3-4C1C-95E8-56362097EDFB}"/>
              </a:ext>
            </a:extLst>
          </p:cNvPr>
          <p:cNvSpPr>
            <a:spLocks noGrp="1"/>
          </p:cNvSpPr>
          <p:nvPr>
            <p:ph type="pic" sz="quarter" idx="30" hasCustomPrompt="1"/>
          </p:nvPr>
        </p:nvSpPr>
        <p:spPr>
          <a:xfrm>
            <a:off x="9507876" y="1858432"/>
            <a:ext cx="1243292" cy="1144666"/>
          </a:xfrm>
          <a:prstGeom prst="rect">
            <a:avLst/>
          </a:prstGeom>
        </p:spPr>
        <p:txBody>
          <a:bodyPr/>
          <a:lstStyle>
            <a:lvl1pPr marL="0" indent="0" algn="ctr">
              <a:buNone/>
              <a:defRPr/>
            </a:lvl1pPr>
          </a:lstStyle>
          <a:p>
            <a:r>
              <a:rPr lang="en-US"/>
              <a:t>Click to add photo</a:t>
            </a:r>
          </a:p>
        </p:txBody>
      </p:sp>
      <p:sp>
        <p:nvSpPr>
          <p:cNvPr id="57" name="Rectangle 56">
            <a:extLst>
              <a:ext uri="{FF2B5EF4-FFF2-40B4-BE49-F238E27FC236}">
                <a16:creationId xmlns:a16="http://schemas.microsoft.com/office/drawing/2014/main" id="{E0EC4B6A-1FAA-43D1-9436-A3BFF08A8493}"/>
              </a:ext>
              <a:ext uri="{C183D7F6-B498-43B3-948B-1728B52AA6E4}">
                <adec:decorative xmlns:adec="http://schemas.microsoft.com/office/drawing/2017/decorative" val="1"/>
              </a:ext>
            </a:extLst>
          </p:cNvPr>
          <p:cNvSpPr/>
          <p:nvPr userDrawn="1"/>
        </p:nvSpPr>
        <p:spPr>
          <a:xfrm>
            <a:off x="9393003" y="1715538"/>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 Placeholder 10">
            <a:extLst>
              <a:ext uri="{FF2B5EF4-FFF2-40B4-BE49-F238E27FC236}">
                <a16:creationId xmlns:a16="http://schemas.microsoft.com/office/drawing/2014/main" id="{ABB7ACFA-C6F3-4D7A-A6D8-73035EF164D6}"/>
              </a:ext>
            </a:extLst>
          </p:cNvPr>
          <p:cNvSpPr>
            <a:spLocks noGrp="1"/>
          </p:cNvSpPr>
          <p:nvPr>
            <p:ph type="body" sz="quarter" idx="31" hasCustomPrompt="1"/>
          </p:nvPr>
        </p:nvSpPr>
        <p:spPr>
          <a:xfrm>
            <a:off x="8971920" y="3209081"/>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a:t>Add name</a:t>
            </a:r>
          </a:p>
        </p:txBody>
      </p:sp>
      <p:sp>
        <p:nvSpPr>
          <p:cNvPr id="59" name="Text Placeholder 10">
            <a:extLst>
              <a:ext uri="{FF2B5EF4-FFF2-40B4-BE49-F238E27FC236}">
                <a16:creationId xmlns:a16="http://schemas.microsoft.com/office/drawing/2014/main" id="{F9CBC3B9-EDF1-45E0-BFBF-53888131CBA0}"/>
              </a:ext>
            </a:extLst>
          </p:cNvPr>
          <p:cNvSpPr>
            <a:spLocks noGrp="1"/>
          </p:cNvSpPr>
          <p:nvPr>
            <p:ph type="body" sz="quarter" idx="32" hasCustomPrompt="1"/>
          </p:nvPr>
        </p:nvSpPr>
        <p:spPr>
          <a:xfrm>
            <a:off x="8971920" y="3492671"/>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a:t>Add title</a:t>
            </a:r>
          </a:p>
        </p:txBody>
      </p:sp>
      <p:sp>
        <p:nvSpPr>
          <p:cNvPr id="60" name="Picture Placeholder 9">
            <a:extLst>
              <a:ext uri="{FF2B5EF4-FFF2-40B4-BE49-F238E27FC236}">
                <a16:creationId xmlns:a16="http://schemas.microsoft.com/office/drawing/2014/main" id="{A7D13807-1ECF-4830-AB8D-D33E4F22330E}"/>
              </a:ext>
            </a:extLst>
          </p:cNvPr>
          <p:cNvSpPr>
            <a:spLocks noGrp="1"/>
          </p:cNvSpPr>
          <p:nvPr>
            <p:ph type="pic" sz="quarter" idx="33" hasCustomPrompt="1"/>
          </p:nvPr>
        </p:nvSpPr>
        <p:spPr>
          <a:xfrm>
            <a:off x="1564029" y="4129478"/>
            <a:ext cx="1243292" cy="1144666"/>
          </a:xfrm>
          <a:prstGeom prst="rect">
            <a:avLst/>
          </a:prstGeom>
        </p:spPr>
        <p:txBody>
          <a:bodyPr/>
          <a:lstStyle>
            <a:lvl1pPr marL="0" indent="0" algn="ctr">
              <a:buNone/>
              <a:defRPr/>
            </a:lvl1pPr>
          </a:lstStyle>
          <a:p>
            <a:r>
              <a:rPr lang="en-US"/>
              <a:t>Click to add photo</a:t>
            </a:r>
          </a:p>
        </p:txBody>
      </p:sp>
      <p:sp>
        <p:nvSpPr>
          <p:cNvPr id="61" name="Rectangle 60">
            <a:extLst>
              <a:ext uri="{FF2B5EF4-FFF2-40B4-BE49-F238E27FC236}">
                <a16:creationId xmlns:a16="http://schemas.microsoft.com/office/drawing/2014/main" id="{40E1F756-2737-4291-8D41-307BFE737E46}"/>
              </a:ext>
              <a:ext uri="{C183D7F6-B498-43B3-948B-1728B52AA6E4}">
                <adec:decorative xmlns:adec="http://schemas.microsoft.com/office/drawing/2017/decorative" val="1"/>
              </a:ext>
            </a:extLst>
          </p:cNvPr>
          <p:cNvSpPr/>
          <p:nvPr userDrawn="1"/>
        </p:nvSpPr>
        <p:spPr>
          <a:xfrm>
            <a:off x="1449156" y="398658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 Placeholder 10">
            <a:extLst>
              <a:ext uri="{FF2B5EF4-FFF2-40B4-BE49-F238E27FC236}">
                <a16:creationId xmlns:a16="http://schemas.microsoft.com/office/drawing/2014/main" id="{C5BD35EC-547F-4A42-85C6-E2C94C2A03CE}"/>
              </a:ext>
            </a:extLst>
          </p:cNvPr>
          <p:cNvSpPr>
            <a:spLocks noGrp="1"/>
          </p:cNvSpPr>
          <p:nvPr>
            <p:ph type="body" sz="quarter" idx="34" hasCustomPrompt="1"/>
          </p:nvPr>
        </p:nvSpPr>
        <p:spPr>
          <a:xfrm>
            <a:off x="1028073" y="548012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a:t>Add name</a:t>
            </a:r>
          </a:p>
        </p:txBody>
      </p:sp>
      <p:sp>
        <p:nvSpPr>
          <p:cNvPr id="63" name="Text Placeholder 10">
            <a:extLst>
              <a:ext uri="{FF2B5EF4-FFF2-40B4-BE49-F238E27FC236}">
                <a16:creationId xmlns:a16="http://schemas.microsoft.com/office/drawing/2014/main" id="{D89797D3-65B3-414D-9657-B5DA3934914C}"/>
              </a:ext>
            </a:extLst>
          </p:cNvPr>
          <p:cNvSpPr>
            <a:spLocks noGrp="1"/>
          </p:cNvSpPr>
          <p:nvPr>
            <p:ph type="body" sz="quarter" idx="35" hasCustomPrompt="1"/>
          </p:nvPr>
        </p:nvSpPr>
        <p:spPr>
          <a:xfrm>
            <a:off x="1028073" y="576371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a:t>Add title</a:t>
            </a:r>
          </a:p>
        </p:txBody>
      </p:sp>
      <p:sp>
        <p:nvSpPr>
          <p:cNvPr id="64" name="Picture Placeholder 9">
            <a:extLst>
              <a:ext uri="{FF2B5EF4-FFF2-40B4-BE49-F238E27FC236}">
                <a16:creationId xmlns:a16="http://schemas.microsoft.com/office/drawing/2014/main" id="{280147ED-89CE-475D-A96F-AA7A912E00B8}"/>
              </a:ext>
            </a:extLst>
          </p:cNvPr>
          <p:cNvSpPr>
            <a:spLocks noGrp="1"/>
          </p:cNvSpPr>
          <p:nvPr>
            <p:ph type="pic" sz="quarter" idx="36" hasCustomPrompt="1"/>
          </p:nvPr>
        </p:nvSpPr>
        <p:spPr>
          <a:xfrm>
            <a:off x="4211979" y="4129478"/>
            <a:ext cx="1243292" cy="1144666"/>
          </a:xfrm>
          <a:prstGeom prst="rect">
            <a:avLst/>
          </a:prstGeom>
        </p:spPr>
        <p:txBody>
          <a:bodyPr/>
          <a:lstStyle>
            <a:lvl1pPr marL="0" indent="0" algn="ctr">
              <a:buNone/>
              <a:defRPr/>
            </a:lvl1pPr>
          </a:lstStyle>
          <a:p>
            <a:r>
              <a:rPr lang="en-US"/>
              <a:t>Click to add photo</a:t>
            </a:r>
          </a:p>
        </p:txBody>
      </p:sp>
      <p:sp>
        <p:nvSpPr>
          <p:cNvPr id="65" name="Rectangle 64">
            <a:extLst>
              <a:ext uri="{FF2B5EF4-FFF2-40B4-BE49-F238E27FC236}">
                <a16:creationId xmlns:a16="http://schemas.microsoft.com/office/drawing/2014/main" id="{B10D74ED-CECE-4A22-B877-966D53821E46}"/>
              </a:ext>
              <a:ext uri="{C183D7F6-B498-43B3-948B-1728B52AA6E4}">
                <adec:decorative xmlns:adec="http://schemas.microsoft.com/office/drawing/2017/decorative" val="1"/>
              </a:ext>
            </a:extLst>
          </p:cNvPr>
          <p:cNvSpPr/>
          <p:nvPr userDrawn="1"/>
        </p:nvSpPr>
        <p:spPr>
          <a:xfrm>
            <a:off x="4097106" y="398658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 Placeholder 10">
            <a:extLst>
              <a:ext uri="{FF2B5EF4-FFF2-40B4-BE49-F238E27FC236}">
                <a16:creationId xmlns:a16="http://schemas.microsoft.com/office/drawing/2014/main" id="{0C937A25-DAA7-4478-ADF6-728F4D61897E}"/>
              </a:ext>
            </a:extLst>
          </p:cNvPr>
          <p:cNvSpPr>
            <a:spLocks noGrp="1"/>
          </p:cNvSpPr>
          <p:nvPr>
            <p:ph type="body" sz="quarter" idx="37" hasCustomPrompt="1"/>
          </p:nvPr>
        </p:nvSpPr>
        <p:spPr>
          <a:xfrm>
            <a:off x="3676023" y="548012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a:t>Add name</a:t>
            </a:r>
          </a:p>
        </p:txBody>
      </p:sp>
      <p:sp>
        <p:nvSpPr>
          <p:cNvPr id="67" name="Text Placeholder 10">
            <a:extLst>
              <a:ext uri="{FF2B5EF4-FFF2-40B4-BE49-F238E27FC236}">
                <a16:creationId xmlns:a16="http://schemas.microsoft.com/office/drawing/2014/main" id="{8AB48703-9A4A-440C-9049-7FE889764E5D}"/>
              </a:ext>
            </a:extLst>
          </p:cNvPr>
          <p:cNvSpPr>
            <a:spLocks noGrp="1"/>
          </p:cNvSpPr>
          <p:nvPr>
            <p:ph type="body" sz="quarter" idx="38" hasCustomPrompt="1"/>
          </p:nvPr>
        </p:nvSpPr>
        <p:spPr>
          <a:xfrm>
            <a:off x="3676023" y="576371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a:t>Add title</a:t>
            </a:r>
          </a:p>
        </p:txBody>
      </p:sp>
      <p:sp>
        <p:nvSpPr>
          <p:cNvPr id="68" name="Picture Placeholder 9">
            <a:extLst>
              <a:ext uri="{FF2B5EF4-FFF2-40B4-BE49-F238E27FC236}">
                <a16:creationId xmlns:a16="http://schemas.microsoft.com/office/drawing/2014/main" id="{5D9D5119-D677-47FD-AEEB-49FE4DDEF6B0}"/>
              </a:ext>
            </a:extLst>
          </p:cNvPr>
          <p:cNvSpPr>
            <a:spLocks noGrp="1"/>
          </p:cNvSpPr>
          <p:nvPr>
            <p:ph type="pic" sz="quarter" idx="39" hasCustomPrompt="1"/>
          </p:nvPr>
        </p:nvSpPr>
        <p:spPr>
          <a:xfrm>
            <a:off x="6859928" y="4129478"/>
            <a:ext cx="1243292" cy="1144666"/>
          </a:xfrm>
          <a:prstGeom prst="rect">
            <a:avLst/>
          </a:prstGeom>
        </p:spPr>
        <p:txBody>
          <a:bodyPr/>
          <a:lstStyle>
            <a:lvl1pPr marL="0" indent="0" algn="ctr">
              <a:buNone/>
              <a:defRPr/>
            </a:lvl1pPr>
          </a:lstStyle>
          <a:p>
            <a:r>
              <a:rPr lang="en-US"/>
              <a:t>Click to add photo</a:t>
            </a:r>
          </a:p>
        </p:txBody>
      </p:sp>
      <p:sp>
        <p:nvSpPr>
          <p:cNvPr id="69" name="Rectangle 68">
            <a:extLst>
              <a:ext uri="{FF2B5EF4-FFF2-40B4-BE49-F238E27FC236}">
                <a16:creationId xmlns:a16="http://schemas.microsoft.com/office/drawing/2014/main" id="{0AF0F623-CF57-4D6B-87F3-FD410516E16D}"/>
              </a:ext>
              <a:ext uri="{C183D7F6-B498-43B3-948B-1728B52AA6E4}">
                <adec:decorative xmlns:adec="http://schemas.microsoft.com/office/drawing/2017/decorative" val="1"/>
              </a:ext>
            </a:extLst>
          </p:cNvPr>
          <p:cNvSpPr/>
          <p:nvPr userDrawn="1"/>
        </p:nvSpPr>
        <p:spPr>
          <a:xfrm>
            <a:off x="6745055" y="3986584"/>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Text Placeholder 10">
            <a:extLst>
              <a:ext uri="{FF2B5EF4-FFF2-40B4-BE49-F238E27FC236}">
                <a16:creationId xmlns:a16="http://schemas.microsoft.com/office/drawing/2014/main" id="{3BE3B8C3-ECB9-46D2-B11F-A55699097486}"/>
              </a:ext>
            </a:extLst>
          </p:cNvPr>
          <p:cNvSpPr>
            <a:spLocks noGrp="1"/>
          </p:cNvSpPr>
          <p:nvPr>
            <p:ph type="body" sz="quarter" idx="40" hasCustomPrompt="1"/>
          </p:nvPr>
        </p:nvSpPr>
        <p:spPr>
          <a:xfrm>
            <a:off x="6323972" y="5480127"/>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a:t>Add name</a:t>
            </a:r>
          </a:p>
        </p:txBody>
      </p:sp>
      <p:sp>
        <p:nvSpPr>
          <p:cNvPr id="71" name="Text Placeholder 10">
            <a:extLst>
              <a:ext uri="{FF2B5EF4-FFF2-40B4-BE49-F238E27FC236}">
                <a16:creationId xmlns:a16="http://schemas.microsoft.com/office/drawing/2014/main" id="{FB1EE68D-97FA-4EA4-B792-5AC6C49F9021}"/>
              </a:ext>
            </a:extLst>
          </p:cNvPr>
          <p:cNvSpPr>
            <a:spLocks noGrp="1"/>
          </p:cNvSpPr>
          <p:nvPr>
            <p:ph type="body" sz="quarter" idx="41" hasCustomPrompt="1"/>
          </p:nvPr>
        </p:nvSpPr>
        <p:spPr>
          <a:xfrm>
            <a:off x="6323972" y="5763717"/>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a:t>Add title</a:t>
            </a:r>
          </a:p>
        </p:txBody>
      </p:sp>
      <p:sp>
        <p:nvSpPr>
          <p:cNvPr id="72" name="Picture Placeholder 9">
            <a:extLst>
              <a:ext uri="{FF2B5EF4-FFF2-40B4-BE49-F238E27FC236}">
                <a16:creationId xmlns:a16="http://schemas.microsoft.com/office/drawing/2014/main" id="{7E98343B-32E9-4538-991A-B5EACD651D41}"/>
              </a:ext>
            </a:extLst>
          </p:cNvPr>
          <p:cNvSpPr>
            <a:spLocks noGrp="1"/>
          </p:cNvSpPr>
          <p:nvPr>
            <p:ph type="pic" sz="quarter" idx="42" hasCustomPrompt="1"/>
          </p:nvPr>
        </p:nvSpPr>
        <p:spPr>
          <a:xfrm>
            <a:off x="9507876" y="4125872"/>
            <a:ext cx="1243292" cy="1144666"/>
          </a:xfrm>
          <a:prstGeom prst="rect">
            <a:avLst/>
          </a:prstGeom>
        </p:spPr>
        <p:txBody>
          <a:bodyPr/>
          <a:lstStyle>
            <a:lvl1pPr marL="0" indent="0" algn="ctr">
              <a:buNone/>
              <a:defRPr/>
            </a:lvl1pPr>
          </a:lstStyle>
          <a:p>
            <a:r>
              <a:rPr lang="en-US"/>
              <a:t>Click to add photo</a:t>
            </a:r>
          </a:p>
        </p:txBody>
      </p:sp>
      <p:sp>
        <p:nvSpPr>
          <p:cNvPr id="73" name="Rectangle 72">
            <a:extLst>
              <a:ext uri="{FF2B5EF4-FFF2-40B4-BE49-F238E27FC236}">
                <a16:creationId xmlns:a16="http://schemas.microsoft.com/office/drawing/2014/main" id="{823CC91A-02A3-4B96-BCEE-76C1D25CCDC3}"/>
              </a:ext>
              <a:ext uri="{C183D7F6-B498-43B3-948B-1728B52AA6E4}">
                <adec:decorative xmlns:adec="http://schemas.microsoft.com/office/drawing/2017/decorative" val="1"/>
              </a:ext>
            </a:extLst>
          </p:cNvPr>
          <p:cNvSpPr/>
          <p:nvPr userDrawn="1"/>
        </p:nvSpPr>
        <p:spPr>
          <a:xfrm>
            <a:off x="9393003" y="3982978"/>
            <a:ext cx="1473039" cy="1430455"/>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 Placeholder 10">
            <a:extLst>
              <a:ext uri="{FF2B5EF4-FFF2-40B4-BE49-F238E27FC236}">
                <a16:creationId xmlns:a16="http://schemas.microsoft.com/office/drawing/2014/main" id="{DBE2EAAB-674D-41E1-92E6-A7459FEFDAEC}"/>
              </a:ext>
            </a:extLst>
          </p:cNvPr>
          <p:cNvSpPr>
            <a:spLocks noGrp="1"/>
          </p:cNvSpPr>
          <p:nvPr>
            <p:ph type="body" sz="quarter" idx="43" hasCustomPrompt="1"/>
          </p:nvPr>
        </p:nvSpPr>
        <p:spPr>
          <a:xfrm>
            <a:off x="8971920" y="5476521"/>
            <a:ext cx="2315205" cy="348421"/>
          </a:xfrm>
          <a:prstGeom prst="rect">
            <a:avLst/>
          </a:prstGeom>
        </p:spPr>
        <p:txBody>
          <a:bodyPr anchor="b"/>
          <a:lstStyle>
            <a:lvl1pPr marL="0" indent="0" algn="ctr">
              <a:buNone/>
              <a:defRPr sz="1600" cap="all" spc="100" baseline="0">
                <a:solidFill>
                  <a:schemeClr val="accent4">
                    <a:lumMod val="50000"/>
                  </a:schemeClr>
                </a:solidFill>
                <a:latin typeface="+mj-lt"/>
              </a:defRPr>
            </a:lvl1pPr>
          </a:lstStyle>
          <a:p>
            <a:pPr lvl="0"/>
            <a:r>
              <a:rPr lang="en-US"/>
              <a:t>Add name</a:t>
            </a:r>
          </a:p>
        </p:txBody>
      </p:sp>
      <p:sp>
        <p:nvSpPr>
          <p:cNvPr id="75" name="Text Placeholder 10">
            <a:extLst>
              <a:ext uri="{FF2B5EF4-FFF2-40B4-BE49-F238E27FC236}">
                <a16:creationId xmlns:a16="http://schemas.microsoft.com/office/drawing/2014/main" id="{C60D862C-3474-4A4A-8557-AD2C7917BFE2}"/>
              </a:ext>
            </a:extLst>
          </p:cNvPr>
          <p:cNvSpPr>
            <a:spLocks noGrp="1"/>
          </p:cNvSpPr>
          <p:nvPr>
            <p:ph type="body" sz="quarter" idx="44" hasCustomPrompt="1"/>
          </p:nvPr>
        </p:nvSpPr>
        <p:spPr>
          <a:xfrm>
            <a:off x="8971920" y="5760111"/>
            <a:ext cx="2315205" cy="287066"/>
          </a:xfrm>
          <a:prstGeom prst="rect">
            <a:avLst/>
          </a:prstGeom>
        </p:spPr>
        <p:txBody>
          <a:bodyPr anchor="t"/>
          <a:lstStyle>
            <a:lvl1pPr marL="0" indent="0" algn="ctr">
              <a:buNone/>
              <a:defRPr sz="1200" cap="none" spc="100" baseline="0">
                <a:solidFill>
                  <a:schemeClr val="tx1"/>
                </a:solidFill>
                <a:latin typeface="+mn-lt"/>
              </a:defRPr>
            </a:lvl1pPr>
          </a:lstStyle>
          <a:p>
            <a:pPr lvl="0"/>
            <a:r>
              <a:rPr lang="en-US"/>
              <a:t>Add title</a:t>
            </a:r>
          </a:p>
        </p:txBody>
      </p:sp>
      <p:sp>
        <p:nvSpPr>
          <p:cNvPr id="3" name="Date Placeholder 2">
            <a:extLst>
              <a:ext uri="{FF2B5EF4-FFF2-40B4-BE49-F238E27FC236}">
                <a16:creationId xmlns:a16="http://schemas.microsoft.com/office/drawing/2014/main" id="{63508728-25CF-4DB1-9A83-FAFA5ABEC903}"/>
              </a:ext>
            </a:extLst>
          </p:cNvPr>
          <p:cNvSpPr>
            <a:spLocks noGrp="1"/>
          </p:cNvSpPr>
          <p:nvPr>
            <p:ph type="dt" sz="half" idx="10"/>
          </p:nvPr>
        </p:nvSpPr>
        <p:spPr>
          <a:xfrm>
            <a:off x="838200" y="6356350"/>
            <a:ext cx="2743200" cy="365125"/>
          </a:xfrm>
          <a:prstGeom prst="rect">
            <a:avLst/>
          </a:prstGeom>
        </p:spPr>
        <p:txBody>
          <a:bodyPr/>
          <a:lstStyle/>
          <a:p>
            <a:r>
              <a:rPr lang="en-US"/>
              <a:t>20XX</a:t>
            </a:r>
          </a:p>
        </p:txBody>
      </p:sp>
      <p:sp>
        <p:nvSpPr>
          <p:cNvPr id="4" name="Footer Placeholder 3">
            <a:extLst>
              <a:ext uri="{FF2B5EF4-FFF2-40B4-BE49-F238E27FC236}">
                <a16:creationId xmlns:a16="http://schemas.microsoft.com/office/drawing/2014/main" id="{99D454F9-A55F-44A0-9695-FC40C6684C20}"/>
              </a:ext>
            </a:extLst>
          </p:cNvPr>
          <p:cNvSpPr>
            <a:spLocks noGrp="1"/>
          </p:cNvSpPr>
          <p:nvPr>
            <p:ph type="ftr" sz="quarter" idx="11"/>
          </p:nvPr>
        </p:nvSpPr>
        <p:spPr>
          <a:xfrm>
            <a:off x="4038600" y="6356350"/>
            <a:ext cx="4114800" cy="365125"/>
          </a:xfrm>
          <a:prstGeom prst="rect">
            <a:avLst/>
          </a:prstGeom>
        </p:spPr>
        <p:txBody>
          <a:bodyPr/>
          <a:lstStyle/>
          <a:p>
            <a:r>
              <a:rPr lang="en-US"/>
              <a:t>Pitch deck</a:t>
            </a:r>
          </a:p>
        </p:txBody>
      </p:sp>
      <p:sp>
        <p:nvSpPr>
          <p:cNvPr id="5" name="Slide Number Placeholder 4">
            <a:extLst>
              <a:ext uri="{FF2B5EF4-FFF2-40B4-BE49-F238E27FC236}">
                <a16:creationId xmlns:a16="http://schemas.microsoft.com/office/drawing/2014/main" id="{0A38C64F-7F14-454A-B830-80CCE5B1D7B9}"/>
              </a:ext>
            </a:extLst>
          </p:cNvPr>
          <p:cNvSpPr>
            <a:spLocks noGrp="1"/>
          </p:cNvSpPr>
          <p:nvPr>
            <p:ph type="sldNum" sz="quarter" idx="12"/>
          </p:nvPr>
        </p:nvSpPr>
        <p:spPr>
          <a:xfrm>
            <a:off x="8610600" y="6356350"/>
            <a:ext cx="2743200" cy="365125"/>
          </a:xfrm>
          <a:prstGeom prst="rect">
            <a:avLst/>
          </a:prstGeom>
        </p:spPr>
        <p:txBody>
          <a:bodyPr/>
          <a:lstStyle/>
          <a:p>
            <a:fld id="{EA87306C-81BA-4795-A5CA-9392456A8C1E}" type="slidenum">
              <a:rPr lang="en-US" smtClean="0"/>
              <a:pPr/>
              <a:t>‹#›</a:t>
            </a:fld>
            <a:endParaRPr lang="en-US"/>
          </a:p>
        </p:txBody>
      </p:sp>
    </p:spTree>
    <p:extLst>
      <p:ext uri="{BB962C8B-B14F-4D97-AF65-F5344CB8AC3E}">
        <p14:creationId xmlns:p14="http://schemas.microsoft.com/office/powerpoint/2010/main" val="18281625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unding">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4C64230-8BD4-4150-967D-421B6FE432E3}"/>
              </a:ext>
              <a:ext uri="{C183D7F6-B498-43B3-948B-1728B52AA6E4}">
                <adec:decorative xmlns:adec="http://schemas.microsoft.com/office/drawing/2017/decorative" val="1"/>
              </a:ext>
            </a:extLst>
          </p:cNvPr>
          <p:cNvSpPr/>
          <p:nvPr userDrawn="1"/>
        </p:nvSpPr>
        <p:spPr>
          <a:xfrm>
            <a:off x="0" y="0"/>
            <a:ext cx="12192000" cy="2170545"/>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BBA8AE08-0788-4D8A-8C9D-7E5AAA112A39}"/>
              </a:ext>
            </a:extLst>
          </p:cNvPr>
          <p:cNvSpPr>
            <a:spLocks noGrp="1"/>
          </p:cNvSpPr>
          <p:nvPr>
            <p:ph type="title" hasCustomPrompt="1"/>
          </p:nvPr>
        </p:nvSpPr>
        <p:spPr>
          <a:xfrm>
            <a:off x="4038600" y="615940"/>
            <a:ext cx="4137262" cy="938778"/>
          </a:xfrm>
          <a:prstGeom prst="rect">
            <a:avLst/>
          </a:prstGeom>
        </p:spPr>
        <p:txBody>
          <a:bodyPr anchor="ctr"/>
          <a:lstStyle>
            <a:lvl1pPr algn="ctr">
              <a:defRPr lang="en-US" sz="2400" cap="all" spc="100" baseline="0">
                <a:solidFill>
                  <a:schemeClr val="tx2">
                    <a:lumMod val="75000"/>
                  </a:schemeClr>
                </a:solidFill>
              </a:defRPr>
            </a:lvl1pPr>
          </a:lstStyle>
          <a:p>
            <a:r>
              <a:rPr lang="en-US"/>
              <a:t>Click to add title</a:t>
            </a:r>
          </a:p>
        </p:txBody>
      </p:sp>
      <p:sp>
        <p:nvSpPr>
          <p:cNvPr id="18" name="Text Placeholder 10">
            <a:extLst>
              <a:ext uri="{FF2B5EF4-FFF2-40B4-BE49-F238E27FC236}">
                <a16:creationId xmlns:a16="http://schemas.microsoft.com/office/drawing/2014/main" id="{8A119E1C-2243-42E2-8A58-CC171131D195}"/>
              </a:ext>
            </a:extLst>
          </p:cNvPr>
          <p:cNvSpPr>
            <a:spLocks noGrp="1"/>
          </p:cNvSpPr>
          <p:nvPr>
            <p:ph type="body" sz="quarter" idx="21" hasCustomPrompt="1"/>
          </p:nvPr>
        </p:nvSpPr>
        <p:spPr>
          <a:xfrm>
            <a:off x="1101170" y="3079567"/>
            <a:ext cx="1200150" cy="1151632"/>
          </a:xfrm>
          <a:prstGeom prst="rect">
            <a:avLst/>
          </a:prstGeom>
        </p:spPr>
        <p:txBody>
          <a:bodyPr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a:r>
              <a:rPr lang="en-US"/>
              <a:t>add</a:t>
            </a:r>
          </a:p>
        </p:txBody>
      </p:sp>
      <p:sp>
        <p:nvSpPr>
          <p:cNvPr id="59" name="Text Placeholder 10">
            <a:extLst>
              <a:ext uri="{FF2B5EF4-FFF2-40B4-BE49-F238E27FC236}">
                <a16:creationId xmlns:a16="http://schemas.microsoft.com/office/drawing/2014/main" id="{337797F5-74CE-492B-806B-221CAF3535C7}"/>
              </a:ext>
            </a:extLst>
          </p:cNvPr>
          <p:cNvSpPr>
            <a:spLocks noGrp="1"/>
          </p:cNvSpPr>
          <p:nvPr>
            <p:ph type="body" sz="quarter" idx="27" hasCustomPrompt="1"/>
          </p:nvPr>
        </p:nvSpPr>
        <p:spPr>
          <a:xfrm>
            <a:off x="4010890" y="3079567"/>
            <a:ext cx="1223858" cy="1151632"/>
          </a:xfrm>
          <a:prstGeom prst="rect">
            <a:avLst/>
          </a:prstGeom>
        </p:spPr>
        <p:txBody>
          <a:bodyPr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a:r>
              <a:rPr lang="en-US"/>
              <a:t>add</a:t>
            </a:r>
          </a:p>
        </p:txBody>
      </p:sp>
      <p:sp>
        <p:nvSpPr>
          <p:cNvPr id="60" name="Text Placeholder 10">
            <a:extLst>
              <a:ext uri="{FF2B5EF4-FFF2-40B4-BE49-F238E27FC236}">
                <a16:creationId xmlns:a16="http://schemas.microsoft.com/office/drawing/2014/main" id="{2431D1A0-10D1-4D2E-AC6F-F8C9E6A22601}"/>
              </a:ext>
            </a:extLst>
          </p:cNvPr>
          <p:cNvSpPr>
            <a:spLocks noGrp="1"/>
          </p:cNvSpPr>
          <p:nvPr>
            <p:ph type="body" sz="quarter" idx="28" hasCustomPrompt="1"/>
          </p:nvPr>
        </p:nvSpPr>
        <p:spPr>
          <a:xfrm>
            <a:off x="6988252" y="3079567"/>
            <a:ext cx="1187610" cy="1151632"/>
          </a:xfrm>
          <a:prstGeom prst="rect">
            <a:avLst/>
          </a:prstGeom>
        </p:spPr>
        <p:txBody>
          <a:bodyPr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a:r>
              <a:rPr lang="en-US"/>
              <a:t>add</a:t>
            </a:r>
          </a:p>
        </p:txBody>
      </p:sp>
      <p:sp>
        <p:nvSpPr>
          <p:cNvPr id="61" name="Text Placeholder 10">
            <a:extLst>
              <a:ext uri="{FF2B5EF4-FFF2-40B4-BE49-F238E27FC236}">
                <a16:creationId xmlns:a16="http://schemas.microsoft.com/office/drawing/2014/main" id="{4028BD6A-568F-4A16-AE86-5D88861C3BB5}"/>
              </a:ext>
            </a:extLst>
          </p:cNvPr>
          <p:cNvSpPr>
            <a:spLocks noGrp="1"/>
          </p:cNvSpPr>
          <p:nvPr>
            <p:ph type="body" sz="quarter" idx="29" hasCustomPrompt="1"/>
          </p:nvPr>
        </p:nvSpPr>
        <p:spPr>
          <a:xfrm>
            <a:off x="9879382" y="3079567"/>
            <a:ext cx="1211785" cy="1151632"/>
          </a:xfrm>
          <a:prstGeom prst="rect">
            <a:avLst/>
          </a:prstGeom>
        </p:spPr>
        <p:txBody>
          <a:bodyPr anchor="ctr"/>
          <a:lstStyle>
            <a:lvl1pPr marL="0" indent="0" algn="ctr">
              <a:lnSpc>
                <a:spcPct val="70000"/>
              </a:lnSpc>
              <a:spcBef>
                <a:spcPts val="0"/>
              </a:spcBef>
              <a:spcAft>
                <a:spcPts val="0"/>
              </a:spcAft>
              <a:buNone/>
              <a:defRPr sz="3200" cap="all" spc="400" baseline="0">
                <a:solidFill>
                  <a:schemeClr val="tx2"/>
                </a:solidFill>
                <a:latin typeface="+mj-lt"/>
              </a:defRPr>
            </a:lvl1pPr>
          </a:lstStyle>
          <a:p>
            <a:pPr lvl="0"/>
            <a:r>
              <a:rPr lang="en-US"/>
              <a:t>add</a:t>
            </a:r>
          </a:p>
        </p:txBody>
      </p:sp>
      <p:sp>
        <p:nvSpPr>
          <p:cNvPr id="52" name="Text Placeholder 10">
            <a:extLst>
              <a:ext uri="{FF2B5EF4-FFF2-40B4-BE49-F238E27FC236}">
                <a16:creationId xmlns:a16="http://schemas.microsoft.com/office/drawing/2014/main" id="{2E935678-32B2-4589-933F-F74B3E68FFA6}"/>
              </a:ext>
            </a:extLst>
          </p:cNvPr>
          <p:cNvSpPr>
            <a:spLocks noGrp="1"/>
          </p:cNvSpPr>
          <p:nvPr>
            <p:ph type="body" sz="quarter" idx="16" hasCustomPrompt="1"/>
          </p:nvPr>
        </p:nvSpPr>
        <p:spPr>
          <a:xfrm>
            <a:off x="510458" y="4524194"/>
            <a:ext cx="2381574" cy="632643"/>
          </a:xfrm>
          <a:prstGeom prst="rect">
            <a:avLst/>
          </a:prstGeom>
        </p:spPr>
        <p:txBody>
          <a:bodyPr anchor="b"/>
          <a:lstStyle>
            <a:lvl1pPr marL="0" indent="0" algn="ctr">
              <a:buNone/>
              <a:defRPr sz="1800" cap="all" spc="100" baseline="0">
                <a:solidFill>
                  <a:schemeClr val="tx2"/>
                </a:solidFill>
                <a:latin typeface="+mj-lt"/>
              </a:defRPr>
            </a:lvl1pPr>
          </a:lstStyle>
          <a:p>
            <a:pPr lvl="0"/>
            <a:r>
              <a:rPr lang="en-US"/>
              <a:t>Click to add subtitle</a:t>
            </a:r>
          </a:p>
        </p:txBody>
      </p:sp>
      <p:sp>
        <p:nvSpPr>
          <p:cNvPr id="51" name="Text Placeholder 10">
            <a:extLst>
              <a:ext uri="{FF2B5EF4-FFF2-40B4-BE49-F238E27FC236}">
                <a16:creationId xmlns:a16="http://schemas.microsoft.com/office/drawing/2014/main" id="{B3C5A73C-51DD-4781-943C-235704BBF6B5}"/>
              </a:ext>
            </a:extLst>
          </p:cNvPr>
          <p:cNvSpPr>
            <a:spLocks noGrp="1"/>
          </p:cNvSpPr>
          <p:nvPr>
            <p:ph type="body" sz="quarter" idx="26" hasCustomPrompt="1"/>
          </p:nvPr>
        </p:nvSpPr>
        <p:spPr>
          <a:xfrm>
            <a:off x="510458" y="5156838"/>
            <a:ext cx="2381574" cy="905378"/>
          </a:xfrm>
          <a:prstGeom prst="rect">
            <a:avLst/>
          </a:prstGeom>
        </p:spPr>
        <p:txBody>
          <a:bodyPr anchor="t"/>
          <a:lstStyle>
            <a:lvl1pPr marL="0" indent="0" algn="ctr">
              <a:lnSpc>
                <a:spcPct val="100000"/>
              </a:lnSpc>
              <a:spcBef>
                <a:spcPts val="0"/>
              </a:spcBef>
              <a:buNone/>
              <a:defRPr sz="1400" cap="none" spc="100" baseline="0">
                <a:solidFill>
                  <a:schemeClr val="tx1"/>
                </a:solidFill>
                <a:latin typeface="+mn-lt"/>
              </a:defRPr>
            </a:lvl1pPr>
          </a:lstStyle>
          <a:p>
            <a:pPr lvl="0"/>
            <a:r>
              <a:rPr lang="en-US"/>
              <a:t>Click to add text</a:t>
            </a:r>
          </a:p>
        </p:txBody>
      </p:sp>
      <p:sp>
        <p:nvSpPr>
          <p:cNvPr id="78" name="Text Placeholder 10">
            <a:extLst>
              <a:ext uri="{FF2B5EF4-FFF2-40B4-BE49-F238E27FC236}">
                <a16:creationId xmlns:a16="http://schemas.microsoft.com/office/drawing/2014/main" id="{AD95FB24-5DA0-4000-B023-A00C32D53F08}"/>
              </a:ext>
            </a:extLst>
          </p:cNvPr>
          <p:cNvSpPr>
            <a:spLocks noGrp="1"/>
          </p:cNvSpPr>
          <p:nvPr>
            <p:ph type="body" sz="quarter" idx="31" hasCustomPrompt="1"/>
          </p:nvPr>
        </p:nvSpPr>
        <p:spPr>
          <a:xfrm>
            <a:off x="3432032" y="4524194"/>
            <a:ext cx="2381574" cy="632643"/>
          </a:xfrm>
          <a:prstGeom prst="rect">
            <a:avLst/>
          </a:prstGeom>
        </p:spPr>
        <p:txBody>
          <a:bodyPr anchor="b"/>
          <a:lstStyle>
            <a:lvl1pPr marL="0" indent="0" algn="ctr">
              <a:buNone/>
              <a:defRPr sz="1800" cap="all" spc="100" baseline="0">
                <a:solidFill>
                  <a:schemeClr val="tx2"/>
                </a:solidFill>
                <a:latin typeface="+mj-lt"/>
              </a:defRPr>
            </a:lvl1pPr>
          </a:lstStyle>
          <a:p>
            <a:pPr lvl="0"/>
            <a:r>
              <a:rPr lang="en-US"/>
              <a:t>Click to add subtitle</a:t>
            </a:r>
          </a:p>
        </p:txBody>
      </p:sp>
      <p:sp>
        <p:nvSpPr>
          <p:cNvPr id="77" name="Text Placeholder 10">
            <a:extLst>
              <a:ext uri="{FF2B5EF4-FFF2-40B4-BE49-F238E27FC236}">
                <a16:creationId xmlns:a16="http://schemas.microsoft.com/office/drawing/2014/main" id="{7455F56A-A263-4D13-A484-2D15CD61D0FC}"/>
              </a:ext>
            </a:extLst>
          </p:cNvPr>
          <p:cNvSpPr>
            <a:spLocks noGrp="1"/>
          </p:cNvSpPr>
          <p:nvPr>
            <p:ph type="body" sz="quarter" idx="30" hasCustomPrompt="1"/>
          </p:nvPr>
        </p:nvSpPr>
        <p:spPr>
          <a:xfrm>
            <a:off x="3432032" y="5156837"/>
            <a:ext cx="2381574" cy="905378"/>
          </a:xfrm>
          <a:prstGeom prst="rect">
            <a:avLst/>
          </a:prstGeom>
        </p:spPr>
        <p:txBody>
          <a:bodyPr anchor="t"/>
          <a:lstStyle>
            <a:lvl1pPr marL="0" indent="0" algn="ctr">
              <a:lnSpc>
                <a:spcPct val="100000"/>
              </a:lnSpc>
              <a:spcBef>
                <a:spcPts val="0"/>
              </a:spcBef>
              <a:buNone/>
              <a:defRPr sz="1400" cap="none" spc="100" baseline="0">
                <a:solidFill>
                  <a:schemeClr val="tx1"/>
                </a:solidFill>
                <a:latin typeface="+mn-lt"/>
              </a:defRPr>
            </a:lvl1pPr>
          </a:lstStyle>
          <a:p>
            <a:pPr lvl="0"/>
            <a:r>
              <a:rPr lang="en-US"/>
              <a:t>Click to add text</a:t>
            </a:r>
          </a:p>
        </p:txBody>
      </p:sp>
      <p:sp>
        <p:nvSpPr>
          <p:cNvPr id="80" name="Text Placeholder 10">
            <a:extLst>
              <a:ext uri="{FF2B5EF4-FFF2-40B4-BE49-F238E27FC236}">
                <a16:creationId xmlns:a16="http://schemas.microsoft.com/office/drawing/2014/main" id="{6C6ABB33-3D98-4D76-B96F-65F574936223}"/>
              </a:ext>
            </a:extLst>
          </p:cNvPr>
          <p:cNvSpPr>
            <a:spLocks noGrp="1"/>
          </p:cNvSpPr>
          <p:nvPr>
            <p:ph type="body" sz="quarter" idx="33" hasCustomPrompt="1"/>
          </p:nvPr>
        </p:nvSpPr>
        <p:spPr>
          <a:xfrm>
            <a:off x="6391270" y="4524194"/>
            <a:ext cx="2381574" cy="632643"/>
          </a:xfrm>
          <a:prstGeom prst="rect">
            <a:avLst/>
          </a:prstGeom>
        </p:spPr>
        <p:txBody>
          <a:bodyPr anchor="b"/>
          <a:lstStyle>
            <a:lvl1pPr marL="0" indent="0" algn="ctr">
              <a:buNone/>
              <a:defRPr sz="1800" cap="all" spc="100" baseline="0">
                <a:solidFill>
                  <a:schemeClr val="tx2"/>
                </a:solidFill>
                <a:latin typeface="+mj-lt"/>
              </a:defRPr>
            </a:lvl1pPr>
          </a:lstStyle>
          <a:p>
            <a:pPr lvl="0"/>
            <a:r>
              <a:rPr lang="en-US"/>
              <a:t>Click to add subtitle</a:t>
            </a:r>
          </a:p>
        </p:txBody>
      </p:sp>
      <p:sp>
        <p:nvSpPr>
          <p:cNvPr id="79" name="Text Placeholder 10">
            <a:extLst>
              <a:ext uri="{FF2B5EF4-FFF2-40B4-BE49-F238E27FC236}">
                <a16:creationId xmlns:a16="http://schemas.microsoft.com/office/drawing/2014/main" id="{8EA8275A-A17A-42ED-9DDC-5F06000BFBEF}"/>
              </a:ext>
            </a:extLst>
          </p:cNvPr>
          <p:cNvSpPr>
            <a:spLocks noGrp="1"/>
          </p:cNvSpPr>
          <p:nvPr>
            <p:ph type="body" sz="quarter" idx="32" hasCustomPrompt="1"/>
          </p:nvPr>
        </p:nvSpPr>
        <p:spPr>
          <a:xfrm>
            <a:off x="6391270" y="5157592"/>
            <a:ext cx="2381574" cy="905378"/>
          </a:xfrm>
          <a:prstGeom prst="rect">
            <a:avLst/>
          </a:prstGeom>
        </p:spPr>
        <p:txBody>
          <a:bodyPr anchor="t"/>
          <a:lstStyle>
            <a:lvl1pPr marL="0" indent="0" algn="ctr">
              <a:lnSpc>
                <a:spcPct val="100000"/>
              </a:lnSpc>
              <a:spcBef>
                <a:spcPts val="0"/>
              </a:spcBef>
              <a:buNone/>
              <a:defRPr sz="1400" cap="none" spc="100" baseline="0">
                <a:solidFill>
                  <a:schemeClr val="tx1"/>
                </a:solidFill>
                <a:latin typeface="+mn-lt"/>
              </a:defRPr>
            </a:lvl1pPr>
          </a:lstStyle>
          <a:p>
            <a:pPr lvl="0"/>
            <a:r>
              <a:rPr lang="en-US"/>
              <a:t>Click to add text</a:t>
            </a:r>
          </a:p>
        </p:txBody>
      </p:sp>
      <p:sp>
        <p:nvSpPr>
          <p:cNvPr id="82" name="Text Placeholder 10">
            <a:extLst>
              <a:ext uri="{FF2B5EF4-FFF2-40B4-BE49-F238E27FC236}">
                <a16:creationId xmlns:a16="http://schemas.microsoft.com/office/drawing/2014/main" id="{4AEA6122-22B2-49EC-8451-E43D40F3236D}"/>
              </a:ext>
            </a:extLst>
          </p:cNvPr>
          <p:cNvSpPr>
            <a:spLocks noGrp="1"/>
          </p:cNvSpPr>
          <p:nvPr>
            <p:ph type="body" sz="quarter" idx="35" hasCustomPrompt="1"/>
          </p:nvPr>
        </p:nvSpPr>
        <p:spPr>
          <a:xfrm>
            <a:off x="9294487" y="4524194"/>
            <a:ext cx="2381574" cy="632643"/>
          </a:xfrm>
          <a:prstGeom prst="rect">
            <a:avLst/>
          </a:prstGeom>
        </p:spPr>
        <p:txBody>
          <a:bodyPr anchor="b"/>
          <a:lstStyle>
            <a:lvl1pPr marL="0" indent="0" algn="ctr">
              <a:buNone/>
              <a:defRPr sz="1800" cap="all" spc="100" baseline="0">
                <a:solidFill>
                  <a:schemeClr val="tx2"/>
                </a:solidFill>
                <a:latin typeface="+mj-lt"/>
              </a:defRPr>
            </a:lvl1pPr>
          </a:lstStyle>
          <a:p>
            <a:pPr lvl="0"/>
            <a:r>
              <a:rPr lang="en-US"/>
              <a:t>Click to add subtitle</a:t>
            </a:r>
          </a:p>
        </p:txBody>
      </p:sp>
      <p:sp>
        <p:nvSpPr>
          <p:cNvPr id="81" name="Text Placeholder 10">
            <a:extLst>
              <a:ext uri="{FF2B5EF4-FFF2-40B4-BE49-F238E27FC236}">
                <a16:creationId xmlns:a16="http://schemas.microsoft.com/office/drawing/2014/main" id="{103D7EA4-00E4-43FA-8129-1CBE0C1291A0}"/>
              </a:ext>
            </a:extLst>
          </p:cNvPr>
          <p:cNvSpPr>
            <a:spLocks noGrp="1"/>
          </p:cNvSpPr>
          <p:nvPr>
            <p:ph type="body" sz="quarter" idx="34" hasCustomPrompt="1"/>
          </p:nvPr>
        </p:nvSpPr>
        <p:spPr>
          <a:xfrm>
            <a:off x="9294487" y="5166170"/>
            <a:ext cx="2381574" cy="905378"/>
          </a:xfrm>
          <a:prstGeom prst="rect">
            <a:avLst/>
          </a:prstGeom>
        </p:spPr>
        <p:txBody>
          <a:bodyPr anchor="t"/>
          <a:lstStyle>
            <a:lvl1pPr marL="0" indent="0" algn="ctr">
              <a:lnSpc>
                <a:spcPct val="100000"/>
              </a:lnSpc>
              <a:spcBef>
                <a:spcPts val="0"/>
              </a:spcBef>
              <a:buNone/>
              <a:defRPr sz="1400" cap="none" spc="100" baseline="0">
                <a:solidFill>
                  <a:schemeClr val="tx1"/>
                </a:solidFill>
                <a:latin typeface="+mn-lt"/>
              </a:defRPr>
            </a:lvl1pPr>
          </a:lstStyle>
          <a:p>
            <a:pPr lvl="0"/>
            <a:r>
              <a:rPr lang="en-US"/>
              <a:t>Click to add text</a:t>
            </a:r>
          </a:p>
        </p:txBody>
      </p:sp>
      <p:sp>
        <p:nvSpPr>
          <p:cNvPr id="68" name="Date Placeholder 2">
            <a:extLst>
              <a:ext uri="{FF2B5EF4-FFF2-40B4-BE49-F238E27FC236}">
                <a16:creationId xmlns:a16="http://schemas.microsoft.com/office/drawing/2014/main" id="{811592B2-2D21-495C-8C11-680EC81556F4}"/>
              </a:ext>
            </a:extLst>
          </p:cNvPr>
          <p:cNvSpPr>
            <a:spLocks noGrp="1"/>
          </p:cNvSpPr>
          <p:nvPr>
            <p:ph type="dt" sz="half" idx="10"/>
          </p:nvPr>
        </p:nvSpPr>
        <p:spPr>
          <a:xfrm>
            <a:off x="838200" y="6356350"/>
            <a:ext cx="2743200" cy="365125"/>
          </a:xfrm>
          <a:prstGeom prst="rect">
            <a:avLst/>
          </a:prstGeom>
        </p:spPr>
        <p:txBody>
          <a:bodyPr/>
          <a:lstStyle/>
          <a:p>
            <a:r>
              <a:rPr lang="en-US"/>
              <a:t>20XX</a:t>
            </a:r>
          </a:p>
        </p:txBody>
      </p:sp>
      <p:sp>
        <p:nvSpPr>
          <p:cNvPr id="4" name="Footer Placeholder 3">
            <a:extLst>
              <a:ext uri="{FF2B5EF4-FFF2-40B4-BE49-F238E27FC236}">
                <a16:creationId xmlns:a16="http://schemas.microsoft.com/office/drawing/2014/main" id="{BEFB73D1-17D7-400F-B750-F5EA2675DD25}"/>
              </a:ext>
            </a:extLst>
          </p:cNvPr>
          <p:cNvSpPr>
            <a:spLocks noGrp="1"/>
          </p:cNvSpPr>
          <p:nvPr>
            <p:ph type="ftr" sz="quarter" idx="11"/>
          </p:nvPr>
        </p:nvSpPr>
        <p:spPr>
          <a:xfrm>
            <a:off x="4038600" y="6356350"/>
            <a:ext cx="4114800" cy="365125"/>
          </a:xfrm>
          <a:prstGeom prst="rect">
            <a:avLst/>
          </a:prstGeom>
        </p:spPr>
        <p:txBody>
          <a:bodyPr/>
          <a:lstStyle/>
          <a:p>
            <a:r>
              <a:rPr lang="en-US"/>
              <a:t>Pitch deck</a:t>
            </a:r>
          </a:p>
        </p:txBody>
      </p:sp>
      <p:sp>
        <p:nvSpPr>
          <p:cNvPr id="5" name="Slide Number Placeholder 4">
            <a:extLst>
              <a:ext uri="{FF2B5EF4-FFF2-40B4-BE49-F238E27FC236}">
                <a16:creationId xmlns:a16="http://schemas.microsoft.com/office/drawing/2014/main" id="{DE30E81D-C76E-4DB7-9722-4BE8D7CF33E8}"/>
              </a:ext>
            </a:extLst>
          </p:cNvPr>
          <p:cNvSpPr>
            <a:spLocks noGrp="1"/>
          </p:cNvSpPr>
          <p:nvPr>
            <p:ph type="sldNum" sz="quarter" idx="12"/>
          </p:nvPr>
        </p:nvSpPr>
        <p:spPr>
          <a:xfrm>
            <a:off x="8610600" y="6356350"/>
            <a:ext cx="2743200" cy="365125"/>
          </a:xfrm>
          <a:prstGeom prst="rect">
            <a:avLst/>
          </a:prstGeom>
        </p:spPr>
        <p:txBody>
          <a:bodyPr/>
          <a:lstStyle/>
          <a:p>
            <a:fld id="{EA87306C-81BA-4795-A5CA-9392456A8C1E}" type="slidenum">
              <a:rPr lang="en-US" smtClean="0"/>
              <a:pPr/>
              <a:t>‹#›</a:t>
            </a:fld>
            <a:endParaRPr lang="en-US"/>
          </a:p>
        </p:txBody>
      </p:sp>
    </p:spTree>
    <p:extLst>
      <p:ext uri="{BB962C8B-B14F-4D97-AF65-F5344CB8AC3E}">
        <p14:creationId xmlns:p14="http://schemas.microsoft.com/office/powerpoint/2010/main" val="2294014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07C99-0702-4DEF-A72F-2451B3DC6D0C}"/>
              </a:ext>
            </a:extLst>
          </p:cNvPr>
          <p:cNvSpPr>
            <a:spLocks noGrp="1"/>
          </p:cNvSpPr>
          <p:nvPr>
            <p:ph type="title" hasCustomPrompt="1"/>
          </p:nvPr>
        </p:nvSpPr>
        <p:spPr>
          <a:xfrm>
            <a:off x="1186544" y="-1"/>
            <a:ext cx="3944790" cy="1845127"/>
          </a:xfrm>
          <a:prstGeom prst="rect">
            <a:avLst/>
          </a:prstGeom>
        </p:spPr>
        <p:txBody>
          <a:bodyPr anchor="ctr"/>
          <a:lstStyle>
            <a:lvl1pPr algn="r">
              <a:defRPr sz="2400" cap="all" spc="100" baseline="0">
                <a:solidFill>
                  <a:schemeClr val="accent2"/>
                </a:solidFill>
              </a:defRPr>
            </a:lvl1pPr>
          </a:lstStyle>
          <a:p>
            <a:r>
              <a:rPr lang="en-US"/>
              <a:t>Click to add title</a:t>
            </a:r>
          </a:p>
        </p:txBody>
      </p:sp>
      <p:sp>
        <p:nvSpPr>
          <p:cNvPr id="6" name="Picture Placeholder 7">
            <a:extLst>
              <a:ext uri="{FF2B5EF4-FFF2-40B4-BE49-F238E27FC236}">
                <a16:creationId xmlns:a16="http://schemas.microsoft.com/office/drawing/2014/main" id="{74497024-D7D5-447C-8133-660B1F47A190}"/>
              </a:ext>
            </a:extLst>
          </p:cNvPr>
          <p:cNvSpPr>
            <a:spLocks noGrp="1"/>
          </p:cNvSpPr>
          <p:nvPr>
            <p:ph type="pic" sz="quarter" idx="13" hasCustomPrompt="1"/>
          </p:nvPr>
        </p:nvSpPr>
        <p:spPr>
          <a:xfrm>
            <a:off x="0" y="1845128"/>
            <a:ext cx="12192000" cy="5012871"/>
          </a:xfrm>
          <a:prstGeom prst="rect">
            <a:avLst/>
          </a:prstGeom>
        </p:spPr>
        <p:txBody>
          <a:bodyPr/>
          <a:lstStyle>
            <a:lvl1pPr marL="0" indent="0" algn="l">
              <a:buNone/>
              <a:defRPr/>
            </a:lvl1pPr>
          </a:lstStyle>
          <a:p>
            <a:r>
              <a:rPr lang="en-US"/>
              <a:t>Click to add photo</a:t>
            </a:r>
          </a:p>
        </p:txBody>
      </p:sp>
      <p:sp>
        <p:nvSpPr>
          <p:cNvPr id="3" name="Date Placeholder 2">
            <a:extLst>
              <a:ext uri="{FF2B5EF4-FFF2-40B4-BE49-F238E27FC236}">
                <a16:creationId xmlns:a16="http://schemas.microsoft.com/office/drawing/2014/main" id="{AAE88F42-9013-4CBC-BF65-3FE1470550BE}"/>
              </a:ext>
            </a:extLst>
          </p:cNvPr>
          <p:cNvSpPr>
            <a:spLocks noGrp="1"/>
          </p:cNvSpPr>
          <p:nvPr>
            <p:ph type="dt" sz="half" idx="10"/>
          </p:nvPr>
        </p:nvSpPr>
        <p:spPr>
          <a:xfrm>
            <a:off x="838200" y="6356350"/>
            <a:ext cx="2743200" cy="365125"/>
          </a:xfrm>
          <a:prstGeom prst="rect">
            <a:avLst/>
          </a:prstGeom>
        </p:spPr>
        <p:txBody>
          <a:bodyPr/>
          <a:lstStyle>
            <a:lvl1pPr>
              <a:defRPr>
                <a:solidFill>
                  <a:schemeClr val="bg1"/>
                </a:solidFill>
                <a:effectLst>
                  <a:outerShdw blurRad="38100" dist="38100" dir="2700000" algn="tl">
                    <a:srgbClr val="000000">
                      <a:alpha val="43137"/>
                    </a:srgbClr>
                  </a:outerShdw>
                </a:effectLst>
              </a:defRPr>
            </a:lvl1pPr>
          </a:lstStyle>
          <a:p>
            <a:r>
              <a:rPr lang="en-US"/>
              <a:t>20XX</a:t>
            </a:r>
          </a:p>
        </p:txBody>
      </p:sp>
      <p:sp>
        <p:nvSpPr>
          <p:cNvPr id="8" name="Text Placeholder 10">
            <a:extLst>
              <a:ext uri="{FF2B5EF4-FFF2-40B4-BE49-F238E27FC236}">
                <a16:creationId xmlns:a16="http://schemas.microsoft.com/office/drawing/2014/main" id="{91F54EB4-06CA-459B-8F8C-86061BA6F1B2}"/>
              </a:ext>
            </a:extLst>
          </p:cNvPr>
          <p:cNvSpPr>
            <a:spLocks noGrp="1"/>
          </p:cNvSpPr>
          <p:nvPr>
            <p:ph type="body" sz="quarter" idx="16" hasCustomPrompt="1"/>
          </p:nvPr>
        </p:nvSpPr>
        <p:spPr>
          <a:xfrm>
            <a:off x="5627913" y="0"/>
            <a:ext cx="6564087" cy="3614737"/>
          </a:xfrm>
          <a:prstGeom prst="rect">
            <a:avLst/>
          </a:prstGeom>
          <a:solidFill>
            <a:schemeClr val="accent2">
              <a:alpha val="92000"/>
            </a:schemeClr>
          </a:solidFill>
        </p:spPr>
        <p:txBody>
          <a:bodyPr lIns="640080" tIns="731520" rIns="548640" anchor="t"/>
          <a:lstStyle>
            <a:lvl1pPr marL="0" indent="0" algn="l">
              <a:lnSpc>
                <a:spcPct val="125000"/>
              </a:lnSpc>
              <a:spcBef>
                <a:spcPts val="0"/>
              </a:spcBef>
              <a:buNone/>
              <a:defRPr sz="1600" cap="none" spc="100" baseline="0">
                <a:solidFill>
                  <a:schemeClr val="bg1"/>
                </a:solidFill>
                <a:latin typeface="+mn-lt"/>
              </a:defRPr>
            </a:lvl1pPr>
          </a:lstStyle>
          <a:p>
            <a:pPr lvl="0"/>
            <a:r>
              <a:rPr lang="en-US"/>
              <a:t>Click to add subtitle</a:t>
            </a:r>
          </a:p>
        </p:txBody>
      </p:sp>
      <p:sp>
        <p:nvSpPr>
          <p:cNvPr id="4" name="Footer Placeholder 3">
            <a:extLst>
              <a:ext uri="{FF2B5EF4-FFF2-40B4-BE49-F238E27FC236}">
                <a16:creationId xmlns:a16="http://schemas.microsoft.com/office/drawing/2014/main" id="{9322B1A3-ADD1-4AAF-A733-AF9AEAB499A8}"/>
              </a:ext>
            </a:extLst>
          </p:cNvPr>
          <p:cNvSpPr>
            <a:spLocks noGrp="1"/>
          </p:cNvSpPr>
          <p:nvPr>
            <p:ph type="ftr" sz="quarter" idx="11"/>
          </p:nvPr>
        </p:nvSpPr>
        <p:spPr>
          <a:xfrm>
            <a:off x="4038600" y="6356350"/>
            <a:ext cx="4114800" cy="365125"/>
          </a:xfrm>
          <a:prstGeom prst="rect">
            <a:avLst/>
          </a:prstGeom>
        </p:spPr>
        <p:txBody>
          <a:bodyPr/>
          <a:lstStyle>
            <a:lvl1pPr>
              <a:defRPr>
                <a:solidFill>
                  <a:schemeClr val="bg1"/>
                </a:solidFill>
                <a:effectLst>
                  <a:outerShdw blurRad="38100" dist="38100" dir="2700000" algn="tl">
                    <a:srgbClr val="000000">
                      <a:alpha val="43137"/>
                    </a:srgbClr>
                  </a:outerShdw>
                </a:effectLst>
              </a:defRPr>
            </a:lvl1pPr>
          </a:lstStyle>
          <a:p>
            <a:r>
              <a:rPr lang="en-US"/>
              <a:t>Pitch deck</a:t>
            </a:r>
          </a:p>
        </p:txBody>
      </p:sp>
      <p:sp>
        <p:nvSpPr>
          <p:cNvPr id="5" name="Slide Number Placeholder 4">
            <a:extLst>
              <a:ext uri="{FF2B5EF4-FFF2-40B4-BE49-F238E27FC236}">
                <a16:creationId xmlns:a16="http://schemas.microsoft.com/office/drawing/2014/main" id="{68AE2F48-AB83-42F0-93C2-9F943F0B00C0}"/>
              </a:ext>
            </a:extLst>
          </p:cNvPr>
          <p:cNvSpPr>
            <a:spLocks noGrp="1"/>
          </p:cNvSpPr>
          <p:nvPr>
            <p:ph type="sldNum" sz="quarter" idx="12"/>
          </p:nvPr>
        </p:nvSpPr>
        <p:spPr>
          <a:xfrm>
            <a:off x="8610600" y="6356350"/>
            <a:ext cx="2743200" cy="365125"/>
          </a:xfrm>
          <a:prstGeom prst="rect">
            <a:avLst/>
          </a:prstGeom>
        </p:spPr>
        <p:txBody>
          <a:bodyPr/>
          <a:lstStyle>
            <a:lvl1pPr>
              <a:defRPr>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1502069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0ED8B338-CD86-47FF-A4B9-9EE6A11AFBFD}"/>
              </a:ext>
            </a:extLst>
          </p:cNvPr>
          <p:cNvSpPr>
            <a:spLocks noGrp="1"/>
          </p:cNvSpPr>
          <p:nvPr>
            <p:ph type="pic" sz="quarter" idx="15" hasCustomPrompt="1"/>
          </p:nvPr>
        </p:nvSpPr>
        <p:spPr>
          <a:xfrm>
            <a:off x="5511344" y="0"/>
            <a:ext cx="6680656" cy="6858000"/>
          </a:xfrm>
          <a:prstGeom prst="rect">
            <a:avLst/>
          </a:prstGeom>
        </p:spPr>
        <p:txBody>
          <a:bodyPr/>
          <a:lstStyle>
            <a:lvl1pPr marL="0" indent="0" algn="ctr">
              <a:buNone/>
              <a:defRPr/>
            </a:lvl1pPr>
          </a:lstStyle>
          <a:p>
            <a:r>
              <a:rPr lang="en-US"/>
              <a:t>Click to add photo</a:t>
            </a:r>
          </a:p>
        </p:txBody>
      </p:sp>
      <p:sp>
        <p:nvSpPr>
          <p:cNvPr id="11" name="Rectangle 10">
            <a:extLst>
              <a:ext uri="{FF2B5EF4-FFF2-40B4-BE49-F238E27FC236}">
                <a16:creationId xmlns:a16="http://schemas.microsoft.com/office/drawing/2014/main" id="{FAF4E84F-A3BE-442F-B9F1-68AB2244AF96}"/>
              </a:ext>
              <a:ext uri="{C183D7F6-B498-43B3-948B-1728B52AA6E4}">
                <adec:decorative xmlns:adec="http://schemas.microsoft.com/office/drawing/2017/decorative" val="1"/>
              </a:ext>
            </a:extLst>
          </p:cNvPr>
          <p:cNvSpPr/>
          <p:nvPr userDrawn="1"/>
        </p:nvSpPr>
        <p:spPr>
          <a:xfrm>
            <a:off x="-20320" y="-7084"/>
            <a:ext cx="5511344" cy="6858000"/>
          </a:xfrm>
          <a:prstGeom prst="rect">
            <a:avLst/>
          </a:pr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9AED10-F37C-48B3-A407-EDC6878C712E}"/>
              </a:ext>
            </a:extLst>
          </p:cNvPr>
          <p:cNvSpPr>
            <a:spLocks noGrp="1"/>
          </p:cNvSpPr>
          <p:nvPr>
            <p:ph type="title" hasCustomPrompt="1"/>
          </p:nvPr>
        </p:nvSpPr>
        <p:spPr>
          <a:xfrm>
            <a:off x="1486566" y="3035081"/>
            <a:ext cx="2341256" cy="640698"/>
          </a:xfrm>
          <a:prstGeom prst="rect">
            <a:avLst/>
          </a:prstGeom>
          <a:ln w="28575">
            <a:solidFill>
              <a:schemeClr val="accent4">
                <a:lumMod val="50000"/>
              </a:schemeClr>
            </a:solidFill>
          </a:ln>
        </p:spPr>
        <p:txBody>
          <a:bodyPr anchor="ctr"/>
          <a:lstStyle>
            <a:lvl1pPr algn="ctr">
              <a:defRPr sz="2400" cap="all" spc="100" baseline="0">
                <a:solidFill>
                  <a:schemeClr val="accent4">
                    <a:lumMod val="50000"/>
                  </a:schemeClr>
                </a:solidFill>
              </a:defRPr>
            </a:lvl1pPr>
          </a:lstStyle>
          <a:p>
            <a:r>
              <a:rPr lang="en-US"/>
              <a:t>Add title</a:t>
            </a:r>
          </a:p>
        </p:txBody>
      </p:sp>
      <p:sp>
        <p:nvSpPr>
          <p:cNvPr id="7" name="Text Placeholder 10">
            <a:extLst>
              <a:ext uri="{FF2B5EF4-FFF2-40B4-BE49-F238E27FC236}">
                <a16:creationId xmlns:a16="http://schemas.microsoft.com/office/drawing/2014/main" id="{F20D097E-45D7-422E-A8D1-635C7DE9A997}"/>
              </a:ext>
            </a:extLst>
          </p:cNvPr>
          <p:cNvSpPr>
            <a:spLocks noGrp="1"/>
          </p:cNvSpPr>
          <p:nvPr>
            <p:ph type="body" sz="quarter" idx="14" hasCustomPrompt="1"/>
          </p:nvPr>
        </p:nvSpPr>
        <p:spPr>
          <a:xfrm>
            <a:off x="1704805" y="3959761"/>
            <a:ext cx="2879477" cy="1790164"/>
          </a:xfrm>
          <a:prstGeom prst="rect">
            <a:avLst/>
          </a:prstGeom>
        </p:spPr>
        <p:txBody>
          <a:bodyPr anchor="t"/>
          <a:lstStyle>
            <a:lvl1pPr marL="0" indent="0" algn="l">
              <a:lnSpc>
                <a:spcPct val="80000"/>
              </a:lnSpc>
              <a:spcBef>
                <a:spcPts val="0"/>
              </a:spcBef>
              <a:buNone/>
              <a:defRPr sz="1600" cap="none" spc="100" baseline="0">
                <a:solidFill>
                  <a:schemeClr val="tx1"/>
                </a:solidFill>
                <a:latin typeface="+mn-lt"/>
              </a:defRPr>
            </a:lvl1pPr>
          </a:lstStyle>
          <a:p>
            <a:pPr lvl="0"/>
            <a:r>
              <a:rPr lang="en-US"/>
              <a:t>Click to add text</a:t>
            </a:r>
          </a:p>
        </p:txBody>
      </p:sp>
      <p:sp>
        <p:nvSpPr>
          <p:cNvPr id="15" name="Date Placeholder 2">
            <a:extLst>
              <a:ext uri="{FF2B5EF4-FFF2-40B4-BE49-F238E27FC236}">
                <a16:creationId xmlns:a16="http://schemas.microsoft.com/office/drawing/2014/main" id="{19507D12-915D-42C7-9250-F3912C1CAEBE}"/>
              </a:ext>
            </a:extLst>
          </p:cNvPr>
          <p:cNvSpPr>
            <a:spLocks noGrp="1"/>
          </p:cNvSpPr>
          <p:nvPr>
            <p:ph type="dt" sz="half" idx="10"/>
          </p:nvPr>
        </p:nvSpPr>
        <p:spPr>
          <a:xfrm>
            <a:off x="838200" y="6356350"/>
            <a:ext cx="2743200" cy="365125"/>
          </a:xfrm>
          <a:prstGeom prst="rect">
            <a:avLst/>
          </a:prstGeom>
        </p:spPr>
        <p:txBody>
          <a:bodyPr/>
          <a:lstStyle>
            <a:lvl1pPr>
              <a:defRPr/>
            </a:lvl1pPr>
          </a:lstStyle>
          <a:p>
            <a:r>
              <a:rPr lang="en-US"/>
              <a:t>20XX</a:t>
            </a:r>
          </a:p>
        </p:txBody>
      </p:sp>
      <p:sp>
        <p:nvSpPr>
          <p:cNvPr id="12" name="Footer Placeholder 4">
            <a:extLst>
              <a:ext uri="{FF2B5EF4-FFF2-40B4-BE49-F238E27FC236}">
                <a16:creationId xmlns:a16="http://schemas.microsoft.com/office/drawing/2014/main" id="{14520C17-104B-4F9D-B1D8-2FA4676B3C15}"/>
              </a:ext>
            </a:extLst>
          </p:cNvPr>
          <p:cNvSpPr>
            <a:spLocks noGrp="1"/>
          </p:cNvSpPr>
          <p:nvPr>
            <p:ph type="ftr" sz="quarter" idx="3"/>
          </p:nvPr>
        </p:nvSpPr>
        <p:spPr>
          <a:xfrm>
            <a:off x="6473608" y="6356350"/>
            <a:ext cx="2743200" cy="365125"/>
          </a:xfrm>
          <a:prstGeom prst="rect">
            <a:avLst/>
          </a:prstGeom>
        </p:spPr>
        <p:txBody>
          <a:bodyPr vert="horz" lIns="91440" tIns="45720" rIns="91440" bIns="45720" rtlCol="0" anchor="ctr"/>
          <a:lstStyle>
            <a:lvl1pPr algn="ctr">
              <a:defRPr sz="1200" b="1" i="0" cap="all" spc="100" baseline="0">
                <a:solidFill>
                  <a:schemeClr val="bg1"/>
                </a:solidFill>
                <a:effectLst>
                  <a:outerShdw blurRad="38100" dist="38100" dir="2700000" algn="tl">
                    <a:srgbClr val="000000">
                      <a:alpha val="43137"/>
                    </a:srgbClr>
                  </a:outerShdw>
                </a:effectLst>
                <a:latin typeface="+mj-lt"/>
              </a:defRPr>
            </a:lvl1pPr>
          </a:lstStyle>
          <a:p>
            <a:r>
              <a:rPr lang="en-US"/>
              <a:t>Pitch deck</a:t>
            </a:r>
          </a:p>
        </p:txBody>
      </p:sp>
      <p:sp>
        <p:nvSpPr>
          <p:cNvPr id="13" name="Slide Number Placeholder 5">
            <a:extLst>
              <a:ext uri="{FF2B5EF4-FFF2-40B4-BE49-F238E27FC236}">
                <a16:creationId xmlns:a16="http://schemas.microsoft.com/office/drawing/2014/main" id="{219F9CF7-C4CD-4EEB-A49F-1820A981A249}"/>
              </a:ext>
            </a:extLst>
          </p:cNvPr>
          <p:cNvSpPr>
            <a:spLocks noGrp="1"/>
          </p:cNvSpPr>
          <p:nvPr>
            <p:ph type="sldNum" sz="quarter" idx="4"/>
          </p:nvPr>
        </p:nvSpPr>
        <p:spPr>
          <a:xfrm>
            <a:off x="9791700" y="6356350"/>
            <a:ext cx="1562100" cy="365125"/>
          </a:xfrm>
          <a:prstGeom prst="rect">
            <a:avLst/>
          </a:prstGeom>
        </p:spPr>
        <p:txBody>
          <a:bodyPr vert="horz" lIns="91440" tIns="45720" rIns="91440" bIns="45720" rtlCol="0" anchor="ctr"/>
          <a:lstStyle>
            <a:lvl1pPr algn="r">
              <a:defRPr sz="1200" spc="100" baseline="0">
                <a:solidFill>
                  <a:schemeClr val="bg1"/>
                </a:solidFill>
                <a:effectLst>
                  <a:outerShdw blurRad="38100" dist="38100" dir="2700000" algn="tl">
                    <a:srgbClr val="000000">
                      <a:alpha val="43137"/>
                    </a:srgbClr>
                  </a:outerShdw>
                </a:effectLst>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26713335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BE02389-643A-44A3-9E32-4459CAEAC3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spc="100" baseline="0">
                <a:solidFill>
                  <a:schemeClr val="bg2">
                    <a:lumMod val="50000"/>
                  </a:schemeClr>
                </a:solidFill>
              </a:defRPr>
            </a:lvl1pPr>
          </a:lstStyle>
          <a:p>
            <a:r>
              <a:rPr lang="en-US"/>
              <a:t>20XX</a:t>
            </a:r>
          </a:p>
        </p:txBody>
      </p:sp>
      <p:sp>
        <p:nvSpPr>
          <p:cNvPr id="5" name="Footer Placeholder 4">
            <a:extLst>
              <a:ext uri="{FF2B5EF4-FFF2-40B4-BE49-F238E27FC236}">
                <a16:creationId xmlns:a16="http://schemas.microsoft.com/office/drawing/2014/main" id="{1E3E221A-6F27-4890-B073-7BA27B8FB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bg2">
                    <a:lumMod val="50000"/>
                  </a:schemeClr>
                </a:solidFill>
                <a:latin typeface="+mj-lt"/>
              </a:defRPr>
            </a:lvl1pPr>
          </a:lstStyle>
          <a:p>
            <a:r>
              <a:rPr lang="en-US"/>
              <a:t>Pitch deck</a:t>
            </a:r>
          </a:p>
        </p:txBody>
      </p:sp>
      <p:sp>
        <p:nvSpPr>
          <p:cNvPr id="6" name="Slide Number Placeholder 5">
            <a:extLst>
              <a:ext uri="{FF2B5EF4-FFF2-40B4-BE49-F238E27FC236}">
                <a16:creationId xmlns:a16="http://schemas.microsoft.com/office/drawing/2014/main" id="{40B06CAC-A122-486F-81C6-4299D83E94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spc="100" baseline="0">
                <a:solidFill>
                  <a:schemeClr val="bg2">
                    <a:lumMod val="50000"/>
                  </a:schemeClr>
                </a:solidFill>
              </a:defRPr>
            </a:lvl1pPr>
          </a:lstStyle>
          <a:p>
            <a:fld id="{EA87306C-81BA-4795-A5CA-9392456A8C1E}" type="slidenum">
              <a:rPr lang="en-US" smtClean="0"/>
              <a:pPr/>
              <a:t>‹#›</a:t>
            </a:fld>
            <a:endParaRPr lang="en-US"/>
          </a:p>
        </p:txBody>
      </p:sp>
    </p:spTree>
    <p:extLst>
      <p:ext uri="{BB962C8B-B14F-4D97-AF65-F5344CB8AC3E}">
        <p14:creationId xmlns:p14="http://schemas.microsoft.com/office/powerpoint/2010/main" val="4230113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close up of green grass&#10;">
            <a:extLst>
              <a:ext uri="{FF2B5EF4-FFF2-40B4-BE49-F238E27FC236}">
                <a16:creationId xmlns:a16="http://schemas.microsoft.com/office/drawing/2014/main" id="{2A7E6CAB-B5FF-46B8-964A-7A01020AAB15}"/>
              </a:ext>
            </a:extLst>
          </p:cNvPr>
          <p:cNvPicPr>
            <a:picLocks noGrp="1" noChangeAspect="1"/>
          </p:cNvPicPr>
          <p:nvPr>
            <p:ph type="pic" sz="quarter" idx="10"/>
          </p:nvPr>
        </p:nvPicPr>
        <p:blipFill rotWithShape="1">
          <a:blip r:embed="rId2" cstate="screen">
            <a:extLst>
              <a:ext uri="{28A0092B-C50C-407E-A947-70E740481C1C}">
                <a14:useLocalDpi xmlns:a14="http://schemas.microsoft.com/office/drawing/2010/main" val="0"/>
              </a:ext>
            </a:extLst>
          </a:blip>
          <a:srcRect/>
          <a:stretch/>
        </p:blipFill>
        <p:spPr>
          <a:xfrm>
            <a:off x="0" y="0"/>
            <a:ext cx="12192000" cy="6858000"/>
          </a:xfrm>
        </p:spPr>
      </p:pic>
      <p:sp>
        <p:nvSpPr>
          <p:cNvPr id="7" name="Title 6">
            <a:extLst>
              <a:ext uri="{FF2B5EF4-FFF2-40B4-BE49-F238E27FC236}">
                <a16:creationId xmlns:a16="http://schemas.microsoft.com/office/drawing/2014/main" id="{CF45A9EB-00FC-4DE7-8041-09649EF9B9B6}"/>
              </a:ext>
            </a:extLst>
          </p:cNvPr>
          <p:cNvSpPr>
            <a:spLocks noGrp="1"/>
          </p:cNvSpPr>
          <p:nvPr>
            <p:ph type="title"/>
          </p:nvPr>
        </p:nvSpPr>
        <p:spPr>
          <a:xfrm>
            <a:off x="0" y="2442052"/>
            <a:ext cx="12192000" cy="1425257"/>
          </a:xfrm>
        </p:spPr>
        <p:txBody>
          <a:bodyPr/>
          <a:lstStyle/>
          <a:p>
            <a:r>
              <a:rPr lang="en-US" noProof="0"/>
              <a:t>Self-regulation</a:t>
            </a:r>
            <a:endParaRPr lang="en-US"/>
          </a:p>
        </p:txBody>
      </p:sp>
      <p:sp>
        <p:nvSpPr>
          <p:cNvPr id="14" name="Text Placeholder 13">
            <a:extLst>
              <a:ext uri="{FF2B5EF4-FFF2-40B4-BE49-F238E27FC236}">
                <a16:creationId xmlns:a16="http://schemas.microsoft.com/office/drawing/2014/main" id="{ECE1E739-E339-4FB6-A10E-22AB1A0D782B}"/>
              </a:ext>
            </a:extLst>
          </p:cNvPr>
          <p:cNvSpPr>
            <a:spLocks noGrp="1"/>
          </p:cNvSpPr>
          <p:nvPr>
            <p:ph type="body" sz="quarter" idx="12"/>
          </p:nvPr>
        </p:nvSpPr>
        <p:spPr>
          <a:xfrm>
            <a:off x="0" y="3867309"/>
            <a:ext cx="12192000" cy="1036320"/>
          </a:xfrm>
        </p:spPr>
        <p:txBody>
          <a:bodyPr/>
          <a:lstStyle/>
          <a:p>
            <a:r>
              <a:rPr lang="en-US"/>
              <a:t>With a focus on SEND</a:t>
            </a:r>
          </a:p>
        </p:txBody>
      </p:sp>
      <p:sp>
        <p:nvSpPr>
          <p:cNvPr id="12" name="Rectangle 11">
            <a:extLst>
              <a:ext uri="{FF2B5EF4-FFF2-40B4-BE49-F238E27FC236}">
                <a16:creationId xmlns:a16="http://schemas.microsoft.com/office/drawing/2014/main" id="{619D1BA2-3111-4E03-81E3-0D0F9BA3676D}"/>
              </a:ext>
              <a:ext uri="{C183D7F6-B498-43B3-948B-1728B52AA6E4}">
                <adec:decorative xmlns:adec="http://schemas.microsoft.com/office/drawing/2017/decorative" val="1"/>
              </a:ext>
            </a:extLst>
          </p:cNvPr>
          <p:cNvSpPr/>
          <p:nvPr/>
        </p:nvSpPr>
        <p:spPr>
          <a:xfrm>
            <a:off x="0" y="0"/>
            <a:ext cx="12192000" cy="2442052"/>
          </a:xfrm>
          <a:prstGeom prst="rect">
            <a:avLst/>
          </a:prstGeom>
          <a:solidFill>
            <a:schemeClr val="accent4">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A4B20A4-BDBA-4ACB-BCCE-1FF6B09FE0A1}"/>
              </a:ext>
              <a:ext uri="{C183D7F6-B498-43B3-948B-1728B52AA6E4}">
                <adec:decorative xmlns:adec="http://schemas.microsoft.com/office/drawing/2017/decorative" val="1"/>
              </a:ext>
            </a:extLst>
          </p:cNvPr>
          <p:cNvSpPr/>
          <p:nvPr/>
        </p:nvSpPr>
        <p:spPr>
          <a:xfrm>
            <a:off x="-1" y="4903788"/>
            <a:ext cx="12192000" cy="1954212"/>
          </a:xfrm>
          <a:prstGeom prst="rect">
            <a:avLst/>
          </a:prstGeom>
          <a:solidFill>
            <a:schemeClr val="accent4">
              <a:lumMod val="5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995DD68C-FEB8-4CF6-883B-1CA9912E417D}"/>
              </a:ext>
              <a:ext uri="{C183D7F6-B498-43B3-948B-1728B52AA6E4}">
                <adec:decorative xmlns:adec="http://schemas.microsoft.com/office/drawing/2017/decorative" val="1"/>
              </a:ext>
            </a:extLst>
          </p:cNvPr>
          <p:cNvSpPr/>
          <p:nvPr/>
        </p:nvSpPr>
        <p:spPr>
          <a:xfrm>
            <a:off x="2552368" y="2442052"/>
            <a:ext cx="7140271" cy="1480422"/>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3275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14">
            <a:extLst>
              <a:ext uri="{FF2B5EF4-FFF2-40B4-BE49-F238E27FC236}">
                <a16:creationId xmlns:a16="http://schemas.microsoft.com/office/drawing/2014/main" id="{8A312F11-75CA-44C5-8937-46152AD55204}"/>
              </a:ext>
            </a:extLst>
          </p:cNvPr>
          <p:cNvPicPr>
            <a:picLocks noGrp="1" noChangeAspect="1"/>
          </p:cNvPicPr>
          <p:nvPr>
            <p:ph type="pic" sz="quarter" idx="10"/>
          </p:nvPr>
        </p:nvPicPr>
        <p:blipFill>
          <a:blip r:embed="rId2"/>
          <a:srcRect/>
          <a:stretch/>
        </p:blipFill>
        <p:spPr>
          <a:xfrm>
            <a:off x="0" y="-7951"/>
            <a:ext cx="12192000" cy="6865951"/>
          </a:xfrm>
        </p:spPr>
      </p:pic>
      <p:sp>
        <p:nvSpPr>
          <p:cNvPr id="3" name="Title 2">
            <a:extLst>
              <a:ext uri="{FF2B5EF4-FFF2-40B4-BE49-F238E27FC236}">
                <a16:creationId xmlns:a16="http://schemas.microsoft.com/office/drawing/2014/main" id="{65A25FA4-A288-4460-BF12-637E077953CB}"/>
              </a:ext>
            </a:extLst>
          </p:cNvPr>
          <p:cNvSpPr>
            <a:spLocks noGrp="1"/>
          </p:cNvSpPr>
          <p:nvPr>
            <p:ph type="title"/>
          </p:nvPr>
        </p:nvSpPr>
        <p:spPr>
          <a:xfrm>
            <a:off x="684035" y="439283"/>
            <a:ext cx="2043713" cy="640698"/>
          </a:xfrm>
          <a:solidFill>
            <a:schemeClr val="bg1"/>
          </a:solidFill>
        </p:spPr>
        <p:txBody>
          <a:bodyPr/>
          <a:lstStyle/>
          <a:p>
            <a:r>
              <a:rPr lang="en-US" cap="none" spc="0">
                <a:ln w="0"/>
                <a:solidFill>
                  <a:schemeClr val="tx2"/>
                </a:solidFill>
                <a:effectLst>
                  <a:outerShdw blurRad="38100" dist="25400" dir="5400000" algn="ctr" rotWithShape="0">
                    <a:srgbClr val="6E747A">
                      <a:alpha val="43000"/>
                    </a:srgbClr>
                  </a:outerShdw>
                </a:effectLst>
              </a:rPr>
              <a:t>What is it?</a:t>
            </a:r>
          </a:p>
        </p:txBody>
      </p:sp>
      <p:sp>
        <p:nvSpPr>
          <p:cNvPr id="7" name="Text Placeholder 6">
            <a:extLst>
              <a:ext uri="{FF2B5EF4-FFF2-40B4-BE49-F238E27FC236}">
                <a16:creationId xmlns:a16="http://schemas.microsoft.com/office/drawing/2014/main" id="{91C52C13-996F-4CF8-BBA5-F6CC233475A7}"/>
              </a:ext>
            </a:extLst>
          </p:cNvPr>
          <p:cNvSpPr>
            <a:spLocks noGrp="1"/>
          </p:cNvSpPr>
          <p:nvPr>
            <p:ph type="body" sz="quarter" idx="12"/>
          </p:nvPr>
        </p:nvSpPr>
        <p:spPr>
          <a:xfrm>
            <a:off x="5012588" y="1588850"/>
            <a:ext cx="6341212" cy="1044301"/>
          </a:xfrm>
          <a:solidFill>
            <a:schemeClr val="bg1"/>
          </a:solidFill>
        </p:spPr>
        <p:txBody>
          <a:bodyPr/>
          <a:lstStyle/>
          <a:p>
            <a:r>
              <a:rPr lang="en-US"/>
              <a:t>Self-regulation is the skill of being able to settle oneself:  To manage our feelings and bodies, especially when we are reacting to the world around us.</a:t>
            </a:r>
          </a:p>
        </p:txBody>
      </p:sp>
      <p:sp>
        <p:nvSpPr>
          <p:cNvPr id="59" name="Slide Number Placeholder 58">
            <a:extLst>
              <a:ext uri="{FF2B5EF4-FFF2-40B4-BE49-F238E27FC236}">
                <a16:creationId xmlns:a16="http://schemas.microsoft.com/office/drawing/2014/main" id="{185AB600-E5B8-4AFD-A7DA-37E5D3AFF5FA}"/>
              </a:ext>
            </a:extLst>
          </p:cNvPr>
          <p:cNvSpPr>
            <a:spLocks noGrp="1"/>
          </p:cNvSpPr>
          <p:nvPr>
            <p:ph type="sldNum" sz="quarter" idx="4"/>
          </p:nvPr>
        </p:nvSpPr>
        <p:spPr>
          <a:xfrm>
            <a:off x="8610600" y="6356350"/>
            <a:ext cx="2743200" cy="365125"/>
          </a:xfrm>
        </p:spPr>
        <p:txBody>
          <a:bodyPr/>
          <a:lstStyle/>
          <a:p>
            <a:fld id="{EA87306C-81BA-4795-A5CA-9392456A8C1E}" type="slidenum">
              <a:rPr lang="en-US" smtClean="0"/>
              <a:pPr/>
              <a:t>2</a:t>
            </a:fld>
            <a:endParaRPr lang="en-US"/>
          </a:p>
        </p:txBody>
      </p:sp>
    </p:spTree>
    <p:extLst>
      <p:ext uri="{BB962C8B-B14F-4D97-AF65-F5344CB8AC3E}">
        <p14:creationId xmlns:p14="http://schemas.microsoft.com/office/powerpoint/2010/main" val="2815339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Placeholder 26">
            <a:extLst>
              <a:ext uri="{FF2B5EF4-FFF2-40B4-BE49-F238E27FC236}">
                <a16:creationId xmlns:a16="http://schemas.microsoft.com/office/drawing/2014/main" id="{290FBD7A-BEB6-4C4C-B057-7A00B6FBB7DD}"/>
              </a:ext>
            </a:extLst>
          </p:cNvPr>
          <p:cNvPicPr>
            <a:picLocks noGrp="1" noChangeAspect="1"/>
          </p:cNvPicPr>
          <p:nvPr>
            <p:ph type="pic" sz="quarter" idx="10"/>
          </p:nvPr>
        </p:nvPicPr>
        <p:blipFill rotWithShape="1">
          <a:blip r:embed="rId2"/>
          <a:srcRect r="62540"/>
          <a:stretch/>
        </p:blipFill>
        <p:spPr>
          <a:xfrm>
            <a:off x="-2" y="0"/>
            <a:ext cx="4567161" cy="6858000"/>
          </a:xfrm>
        </p:spPr>
      </p:pic>
      <p:sp>
        <p:nvSpPr>
          <p:cNvPr id="3" name="Title 2">
            <a:extLst>
              <a:ext uri="{FF2B5EF4-FFF2-40B4-BE49-F238E27FC236}">
                <a16:creationId xmlns:a16="http://schemas.microsoft.com/office/drawing/2014/main" id="{43F20131-2E66-4147-85FF-C0F1FCA97231}"/>
              </a:ext>
            </a:extLst>
          </p:cNvPr>
          <p:cNvSpPr>
            <a:spLocks noGrp="1"/>
          </p:cNvSpPr>
          <p:nvPr>
            <p:ph type="title"/>
          </p:nvPr>
        </p:nvSpPr>
        <p:spPr>
          <a:xfrm>
            <a:off x="5134980" y="230299"/>
            <a:ext cx="6143557" cy="1258935"/>
          </a:xfrm>
        </p:spPr>
        <p:txBody>
          <a:bodyPr/>
          <a:lstStyle/>
          <a:p>
            <a:r>
              <a:rPr lang="en-US" noProof="0" dirty="0"/>
              <a:t>Where does</a:t>
            </a:r>
            <a:r>
              <a:rPr lang="en-GB" noProof="0" dirty="0"/>
              <a:t> REGULATION</a:t>
            </a:r>
            <a:r>
              <a:rPr lang="en-US" noProof="0" dirty="0"/>
              <a:t> come from?</a:t>
            </a:r>
            <a:endParaRPr lang="en-US" dirty="0"/>
          </a:p>
        </p:txBody>
      </p:sp>
      <p:sp>
        <p:nvSpPr>
          <p:cNvPr id="10" name="Text Placeholder 9">
            <a:extLst>
              <a:ext uri="{FF2B5EF4-FFF2-40B4-BE49-F238E27FC236}">
                <a16:creationId xmlns:a16="http://schemas.microsoft.com/office/drawing/2014/main" id="{00E7F2B6-10A7-477E-B377-78173351CB9B}"/>
              </a:ext>
            </a:extLst>
          </p:cNvPr>
          <p:cNvSpPr>
            <a:spLocks noGrp="1"/>
          </p:cNvSpPr>
          <p:nvPr>
            <p:ph type="body" sz="quarter" idx="16"/>
          </p:nvPr>
        </p:nvSpPr>
        <p:spPr>
          <a:xfrm>
            <a:off x="5024359" y="2046233"/>
            <a:ext cx="3126583" cy="426393"/>
          </a:xfrm>
        </p:spPr>
        <p:txBody>
          <a:bodyPr/>
          <a:lstStyle/>
          <a:p>
            <a:r>
              <a:rPr lang="en-US"/>
              <a:t>Our bodies</a:t>
            </a:r>
          </a:p>
        </p:txBody>
      </p:sp>
      <p:sp>
        <p:nvSpPr>
          <p:cNvPr id="19" name="Text Placeholder 18">
            <a:extLst>
              <a:ext uri="{FF2B5EF4-FFF2-40B4-BE49-F238E27FC236}">
                <a16:creationId xmlns:a16="http://schemas.microsoft.com/office/drawing/2014/main" id="{59BCB765-3776-41F5-B6B8-6208678A046A}"/>
              </a:ext>
            </a:extLst>
          </p:cNvPr>
          <p:cNvSpPr>
            <a:spLocks noGrp="1"/>
          </p:cNvSpPr>
          <p:nvPr>
            <p:ph type="body" sz="quarter" idx="12"/>
          </p:nvPr>
        </p:nvSpPr>
        <p:spPr>
          <a:xfrm>
            <a:off x="5024359" y="2425736"/>
            <a:ext cx="3126583" cy="1306527"/>
          </a:xfrm>
        </p:spPr>
        <p:txBody>
          <a:bodyPr/>
          <a:lstStyle/>
          <a:p>
            <a:r>
              <a:rPr lang="en-US" dirty="0"/>
              <a:t>Our bodies are designed to keep us safe, strong and surviving.  We need nourishment and we seek comfort</a:t>
            </a:r>
            <a:r>
              <a:rPr lang="en-GB" dirty="0"/>
              <a:t> – homeostasis.</a:t>
            </a:r>
            <a:endParaRPr lang="en-US" dirty="0"/>
          </a:p>
        </p:txBody>
      </p:sp>
      <p:sp>
        <p:nvSpPr>
          <p:cNvPr id="23" name="Text Placeholder 22">
            <a:extLst>
              <a:ext uri="{FF2B5EF4-FFF2-40B4-BE49-F238E27FC236}">
                <a16:creationId xmlns:a16="http://schemas.microsoft.com/office/drawing/2014/main" id="{D2EE4141-AD91-4E47-B788-C5EA3ACC61A0}"/>
              </a:ext>
            </a:extLst>
          </p:cNvPr>
          <p:cNvSpPr>
            <a:spLocks noGrp="1"/>
          </p:cNvSpPr>
          <p:nvPr>
            <p:ph type="body" sz="quarter" idx="17"/>
          </p:nvPr>
        </p:nvSpPr>
        <p:spPr>
          <a:xfrm>
            <a:off x="8526986" y="2046233"/>
            <a:ext cx="3281556" cy="426393"/>
          </a:xfrm>
        </p:spPr>
        <p:txBody>
          <a:bodyPr/>
          <a:lstStyle/>
          <a:p>
            <a:r>
              <a:rPr lang="en-US"/>
              <a:t>Our brains</a:t>
            </a:r>
          </a:p>
        </p:txBody>
      </p:sp>
      <p:sp>
        <p:nvSpPr>
          <p:cNvPr id="33" name="Text Placeholder 32">
            <a:extLst>
              <a:ext uri="{FF2B5EF4-FFF2-40B4-BE49-F238E27FC236}">
                <a16:creationId xmlns:a16="http://schemas.microsoft.com/office/drawing/2014/main" id="{1ACF41D3-2AFC-49DB-9DF0-E2ECA29FB165}"/>
              </a:ext>
            </a:extLst>
          </p:cNvPr>
          <p:cNvSpPr>
            <a:spLocks noGrp="1"/>
          </p:cNvSpPr>
          <p:nvPr>
            <p:ph type="body" sz="quarter" idx="13"/>
          </p:nvPr>
        </p:nvSpPr>
        <p:spPr>
          <a:xfrm>
            <a:off x="8540642" y="2425736"/>
            <a:ext cx="3572156" cy="1507167"/>
          </a:xfrm>
        </p:spPr>
        <p:txBody>
          <a:bodyPr/>
          <a:lstStyle/>
          <a:p>
            <a:r>
              <a:rPr lang="en-GB" dirty="0"/>
              <a:t>Our brain has stories about what is happening – positive and negative.  Positive stories about events keep us regulated.</a:t>
            </a:r>
            <a:endParaRPr lang="en-US" dirty="0"/>
          </a:p>
        </p:txBody>
      </p:sp>
      <p:sp>
        <p:nvSpPr>
          <p:cNvPr id="24" name="Text Placeholder 23">
            <a:extLst>
              <a:ext uri="{FF2B5EF4-FFF2-40B4-BE49-F238E27FC236}">
                <a16:creationId xmlns:a16="http://schemas.microsoft.com/office/drawing/2014/main" id="{106F3974-4943-47E8-A433-5C64B36E9463}"/>
              </a:ext>
            </a:extLst>
          </p:cNvPr>
          <p:cNvSpPr>
            <a:spLocks noGrp="1"/>
          </p:cNvSpPr>
          <p:nvPr>
            <p:ph type="body" sz="quarter" idx="18"/>
          </p:nvPr>
        </p:nvSpPr>
        <p:spPr>
          <a:xfrm>
            <a:off x="5024359" y="4180976"/>
            <a:ext cx="3126583" cy="428891"/>
          </a:xfrm>
        </p:spPr>
        <p:txBody>
          <a:bodyPr/>
          <a:lstStyle/>
          <a:p>
            <a:r>
              <a:rPr lang="en-US"/>
              <a:t>Our emotions</a:t>
            </a:r>
          </a:p>
        </p:txBody>
      </p:sp>
      <p:sp>
        <p:nvSpPr>
          <p:cNvPr id="34" name="Text Placeholder 33">
            <a:extLst>
              <a:ext uri="{FF2B5EF4-FFF2-40B4-BE49-F238E27FC236}">
                <a16:creationId xmlns:a16="http://schemas.microsoft.com/office/drawing/2014/main" id="{3643E873-8912-4B68-8719-1C569341D6FD}"/>
              </a:ext>
            </a:extLst>
          </p:cNvPr>
          <p:cNvSpPr>
            <a:spLocks noGrp="1"/>
          </p:cNvSpPr>
          <p:nvPr>
            <p:ph type="body" sz="quarter" idx="14"/>
          </p:nvPr>
        </p:nvSpPr>
        <p:spPr>
          <a:xfrm>
            <a:off x="5024359" y="4562976"/>
            <a:ext cx="3126583" cy="1258935"/>
          </a:xfrm>
        </p:spPr>
        <p:txBody>
          <a:bodyPr/>
          <a:lstStyle/>
          <a:p>
            <a:r>
              <a:rPr lang="en-US" dirty="0"/>
              <a:t>We also have lots of emotions – some primitive – that tell us what we need. </a:t>
            </a:r>
            <a:r>
              <a:rPr lang="en-GB" dirty="0"/>
              <a:t>We learn what is ‘normal’ when experiencing emotions like grief</a:t>
            </a:r>
            <a:r>
              <a:rPr lang="en-US" dirty="0"/>
              <a:t>.</a:t>
            </a:r>
          </a:p>
        </p:txBody>
      </p:sp>
      <p:sp>
        <p:nvSpPr>
          <p:cNvPr id="25" name="Text Placeholder 24">
            <a:extLst>
              <a:ext uri="{FF2B5EF4-FFF2-40B4-BE49-F238E27FC236}">
                <a16:creationId xmlns:a16="http://schemas.microsoft.com/office/drawing/2014/main" id="{28950946-2F58-45BE-8886-7AC0149D69EA}"/>
              </a:ext>
            </a:extLst>
          </p:cNvPr>
          <p:cNvSpPr>
            <a:spLocks noGrp="1"/>
          </p:cNvSpPr>
          <p:nvPr>
            <p:ph type="body" sz="quarter" idx="19"/>
          </p:nvPr>
        </p:nvSpPr>
        <p:spPr>
          <a:xfrm>
            <a:off x="8526986" y="4180976"/>
            <a:ext cx="3281556" cy="428891"/>
          </a:xfrm>
        </p:spPr>
        <p:txBody>
          <a:bodyPr/>
          <a:lstStyle/>
          <a:p>
            <a:r>
              <a:rPr lang="en-US"/>
              <a:t>Our parents</a:t>
            </a:r>
          </a:p>
        </p:txBody>
      </p:sp>
      <p:sp>
        <p:nvSpPr>
          <p:cNvPr id="35" name="Text Placeholder 34">
            <a:extLst>
              <a:ext uri="{FF2B5EF4-FFF2-40B4-BE49-F238E27FC236}">
                <a16:creationId xmlns:a16="http://schemas.microsoft.com/office/drawing/2014/main" id="{B56B6F3A-5C12-4500-AD07-4FCE61526A57}"/>
              </a:ext>
            </a:extLst>
          </p:cNvPr>
          <p:cNvSpPr>
            <a:spLocks noGrp="1"/>
          </p:cNvSpPr>
          <p:nvPr>
            <p:ph type="body" sz="quarter" idx="15"/>
          </p:nvPr>
        </p:nvSpPr>
        <p:spPr>
          <a:xfrm>
            <a:off x="8526986" y="4562976"/>
            <a:ext cx="3281556" cy="1258935"/>
          </a:xfrm>
        </p:spPr>
        <p:txBody>
          <a:bodyPr/>
          <a:lstStyle/>
          <a:p>
            <a:r>
              <a:rPr lang="en-US" dirty="0"/>
              <a:t>Our self-regulation comes when we have been helped to regulate.</a:t>
            </a:r>
            <a:r>
              <a:rPr lang="en-GB" dirty="0"/>
              <a:t>  When our parents model being calm around spiders, we are more likely to be calm around spiders!</a:t>
            </a:r>
            <a:endParaRPr lang="en-US" dirty="0"/>
          </a:p>
        </p:txBody>
      </p:sp>
      <p:sp>
        <p:nvSpPr>
          <p:cNvPr id="258" name="Slide Number Placeholder 257">
            <a:extLst>
              <a:ext uri="{FF2B5EF4-FFF2-40B4-BE49-F238E27FC236}">
                <a16:creationId xmlns:a16="http://schemas.microsoft.com/office/drawing/2014/main" id="{A9734560-9D8A-4BBC-A7FA-131A75654DAB}"/>
              </a:ext>
            </a:extLst>
          </p:cNvPr>
          <p:cNvSpPr>
            <a:spLocks noGrp="1"/>
          </p:cNvSpPr>
          <p:nvPr>
            <p:ph type="sldNum" sz="quarter" idx="4"/>
          </p:nvPr>
        </p:nvSpPr>
        <p:spPr>
          <a:xfrm>
            <a:off x="8610600" y="6356350"/>
            <a:ext cx="2743200" cy="365125"/>
          </a:xfrm>
        </p:spPr>
        <p:txBody>
          <a:bodyPr/>
          <a:lstStyle/>
          <a:p>
            <a:fld id="{EA87306C-81BA-4795-A5CA-9392456A8C1E}" type="slidenum">
              <a:rPr lang="en-US" smtClean="0"/>
              <a:pPr/>
              <a:t>3</a:t>
            </a:fld>
            <a:endParaRPr lang="en-US"/>
          </a:p>
        </p:txBody>
      </p:sp>
    </p:spTree>
    <p:extLst>
      <p:ext uri="{BB962C8B-B14F-4D97-AF65-F5344CB8AC3E}">
        <p14:creationId xmlns:p14="http://schemas.microsoft.com/office/powerpoint/2010/main" val="1094308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7133D-93B6-DDD5-7CBD-E3545723DD3C}"/>
              </a:ext>
            </a:extLst>
          </p:cNvPr>
          <p:cNvSpPr>
            <a:spLocks noGrp="1"/>
          </p:cNvSpPr>
          <p:nvPr>
            <p:ph type="title"/>
          </p:nvPr>
        </p:nvSpPr>
        <p:spPr>
          <a:xfrm>
            <a:off x="4572000" y="-106067"/>
            <a:ext cx="7236542" cy="1482842"/>
          </a:xfrm>
        </p:spPr>
        <p:txBody>
          <a:bodyPr/>
          <a:lstStyle/>
          <a:p>
            <a:r>
              <a:rPr lang="en-GB" dirty="0"/>
              <a:t>How does self-regulation develop?</a:t>
            </a:r>
            <a:endParaRPr lang="en-US" dirty="0"/>
          </a:p>
        </p:txBody>
      </p:sp>
      <p:sp>
        <p:nvSpPr>
          <p:cNvPr id="4" name="Text Placeholder 3">
            <a:extLst>
              <a:ext uri="{FF2B5EF4-FFF2-40B4-BE49-F238E27FC236}">
                <a16:creationId xmlns:a16="http://schemas.microsoft.com/office/drawing/2014/main" id="{3758C149-AC58-AAFD-81E3-B4DF11D97645}"/>
              </a:ext>
            </a:extLst>
          </p:cNvPr>
          <p:cNvSpPr>
            <a:spLocks noGrp="1"/>
          </p:cNvSpPr>
          <p:nvPr>
            <p:ph type="body" sz="quarter" idx="16"/>
          </p:nvPr>
        </p:nvSpPr>
        <p:spPr>
          <a:xfrm>
            <a:off x="5024359" y="1467446"/>
            <a:ext cx="3126583" cy="426393"/>
          </a:xfrm>
        </p:spPr>
        <p:txBody>
          <a:bodyPr/>
          <a:lstStyle/>
          <a:p>
            <a:r>
              <a:rPr lang="en-GB" dirty="0"/>
              <a:t>By co-regulation</a:t>
            </a:r>
            <a:endParaRPr lang="en-US" dirty="0"/>
          </a:p>
        </p:txBody>
      </p:sp>
      <p:sp>
        <p:nvSpPr>
          <p:cNvPr id="5" name="Text Placeholder 4">
            <a:extLst>
              <a:ext uri="{FF2B5EF4-FFF2-40B4-BE49-F238E27FC236}">
                <a16:creationId xmlns:a16="http://schemas.microsoft.com/office/drawing/2014/main" id="{E2203F38-89B8-9E7F-BADB-A2934FAADCA5}"/>
              </a:ext>
            </a:extLst>
          </p:cNvPr>
          <p:cNvSpPr>
            <a:spLocks noGrp="1"/>
          </p:cNvSpPr>
          <p:nvPr>
            <p:ph type="body" sz="quarter" idx="12"/>
          </p:nvPr>
        </p:nvSpPr>
        <p:spPr>
          <a:xfrm>
            <a:off x="4937785" y="1893839"/>
            <a:ext cx="3126583" cy="1306527"/>
          </a:xfrm>
        </p:spPr>
        <p:txBody>
          <a:bodyPr/>
          <a:lstStyle/>
          <a:p>
            <a:r>
              <a:rPr lang="en-GB" dirty="0"/>
              <a:t>We learn to regulate when we feel safe and our care-givers respond to our regulation need.  Before we talk about feelings, we need to experience them.</a:t>
            </a:r>
            <a:endParaRPr lang="en-US" dirty="0"/>
          </a:p>
        </p:txBody>
      </p:sp>
      <p:sp>
        <p:nvSpPr>
          <p:cNvPr id="6" name="Text Placeholder 5">
            <a:extLst>
              <a:ext uri="{FF2B5EF4-FFF2-40B4-BE49-F238E27FC236}">
                <a16:creationId xmlns:a16="http://schemas.microsoft.com/office/drawing/2014/main" id="{5BBCEBC4-CC8F-9A53-AB3C-FA85E096338D}"/>
              </a:ext>
            </a:extLst>
          </p:cNvPr>
          <p:cNvSpPr>
            <a:spLocks noGrp="1"/>
          </p:cNvSpPr>
          <p:nvPr>
            <p:ph type="body" sz="quarter" idx="17"/>
          </p:nvPr>
        </p:nvSpPr>
        <p:spPr>
          <a:xfrm>
            <a:off x="8516727" y="1467445"/>
            <a:ext cx="3281556" cy="426393"/>
          </a:xfrm>
        </p:spPr>
        <p:txBody>
          <a:bodyPr/>
          <a:lstStyle/>
          <a:p>
            <a:r>
              <a:rPr lang="en-GB" dirty="0"/>
              <a:t>Explicit teaching</a:t>
            </a:r>
            <a:endParaRPr lang="en-US" dirty="0"/>
          </a:p>
        </p:txBody>
      </p:sp>
      <p:sp>
        <p:nvSpPr>
          <p:cNvPr id="7" name="Text Placeholder 6">
            <a:extLst>
              <a:ext uri="{FF2B5EF4-FFF2-40B4-BE49-F238E27FC236}">
                <a16:creationId xmlns:a16="http://schemas.microsoft.com/office/drawing/2014/main" id="{FF27CD73-148A-C55A-1D75-D387D7BD6602}"/>
              </a:ext>
            </a:extLst>
          </p:cNvPr>
          <p:cNvSpPr>
            <a:spLocks noGrp="1"/>
          </p:cNvSpPr>
          <p:nvPr>
            <p:ph type="body" sz="quarter" idx="13"/>
          </p:nvPr>
        </p:nvSpPr>
        <p:spPr>
          <a:xfrm>
            <a:off x="8526986" y="1893839"/>
            <a:ext cx="3281556" cy="1976997"/>
          </a:xfrm>
        </p:spPr>
        <p:txBody>
          <a:bodyPr/>
          <a:lstStyle/>
          <a:p>
            <a:r>
              <a:rPr lang="en-GB" dirty="0"/>
              <a:t>Emotion Coaching can be used to ‘name it, to tame it’ (Dr Tim Bryson).  Sometimes children need to learn in the moment what the feeling is before they can manage it.</a:t>
            </a:r>
            <a:endParaRPr lang="en-US" dirty="0"/>
          </a:p>
        </p:txBody>
      </p:sp>
      <p:sp>
        <p:nvSpPr>
          <p:cNvPr id="8" name="Text Placeholder 7">
            <a:extLst>
              <a:ext uri="{FF2B5EF4-FFF2-40B4-BE49-F238E27FC236}">
                <a16:creationId xmlns:a16="http://schemas.microsoft.com/office/drawing/2014/main" id="{DB0BCF69-1AE7-5860-E6CD-216F63CC4034}"/>
              </a:ext>
            </a:extLst>
          </p:cNvPr>
          <p:cNvSpPr>
            <a:spLocks noGrp="1"/>
          </p:cNvSpPr>
          <p:nvPr>
            <p:ph type="body" sz="quarter" idx="18"/>
          </p:nvPr>
        </p:nvSpPr>
        <p:spPr/>
        <p:txBody>
          <a:bodyPr/>
          <a:lstStyle/>
          <a:p>
            <a:r>
              <a:rPr lang="en-GB" dirty="0"/>
              <a:t>By reflection</a:t>
            </a:r>
            <a:endParaRPr lang="en-US" dirty="0"/>
          </a:p>
        </p:txBody>
      </p:sp>
      <p:sp>
        <p:nvSpPr>
          <p:cNvPr id="9" name="Text Placeholder 8">
            <a:extLst>
              <a:ext uri="{FF2B5EF4-FFF2-40B4-BE49-F238E27FC236}">
                <a16:creationId xmlns:a16="http://schemas.microsoft.com/office/drawing/2014/main" id="{8116C4FC-8667-DD58-1F0B-626AB75D46C0}"/>
              </a:ext>
            </a:extLst>
          </p:cNvPr>
          <p:cNvSpPr>
            <a:spLocks noGrp="1"/>
          </p:cNvSpPr>
          <p:nvPr>
            <p:ph type="body" sz="quarter" idx="14"/>
          </p:nvPr>
        </p:nvSpPr>
        <p:spPr>
          <a:xfrm>
            <a:off x="5024359" y="4562976"/>
            <a:ext cx="3126583" cy="1793374"/>
          </a:xfrm>
        </p:spPr>
        <p:txBody>
          <a:bodyPr/>
          <a:lstStyle/>
          <a:p>
            <a:r>
              <a:rPr lang="en-GB" dirty="0"/>
              <a:t>Comic strip stories, looking at the thoughts, feelings and actions in a moment help to develop strategies for regulation.</a:t>
            </a:r>
            <a:endParaRPr lang="en-US" dirty="0"/>
          </a:p>
        </p:txBody>
      </p:sp>
      <p:sp>
        <p:nvSpPr>
          <p:cNvPr id="10" name="Text Placeholder 9">
            <a:extLst>
              <a:ext uri="{FF2B5EF4-FFF2-40B4-BE49-F238E27FC236}">
                <a16:creationId xmlns:a16="http://schemas.microsoft.com/office/drawing/2014/main" id="{4A879F6F-5410-8CF8-8FB1-0CB8333DDB7A}"/>
              </a:ext>
            </a:extLst>
          </p:cNvPr>
          <p:cNvSpPr>
            <a:spLocks noGrp="1"/>
          </p:cNvSpPr>
          <p:nvPr>
            <p:ph type="body" sz="quarter" idx="19"/>
          </p:nvPr>
        </p:nvSpPr>
        <p:spPr/>
        <p:txBody>
          <a:bodyPr/>
          <a:lstStyle/>
          <a:p>
            <a:r>
              <a:rPr lang="en-GB" dirty="0"/>
              <a:t>Through stories</a:t>
            </a:r>
            <a:endParaRPr lang="en-US" dirty="0"/>
          </a:p>
        </p:txBody>
      </p:sp>
      <p:sp>
        <p:nvSpPr>
          <p:cNvPr id="11" name="Text Placeholder 10">
            <a:extLst>
              <a:ext uri="{FF2B5EF4-FFF2-40B4-BE49-F238E27FC236}">
                <a16:creationId xmlns:a16="http://schemas.microsoft.com/office/drawing/2014/main" id="{479EFDE1-1197-0DC7-9CCC-D6A3C5A5E3CC}"/>
              </a:ext>
            </a:extLst>
          </p:cNvPr>
          <p:cNvSpPr>
            <a:spLocks noGrp="1"/>
          </p:cNvSpPr>
          <p:nvPr>
            <p:ph type="body" sz="quarter" idx="15"/>
          </p:nvPr>
        </p:nvSpPr>
        <p:spPr/>
        <p:txBody>
          <a:bodyPr/>
          <a:lstStyle/>
          <a:p>
            <a:r>
              <a:rPr lang="en-GB" dirty="0"/>
              <a:t>Every story has an opportunity to talk about feelings and how to respond.  Self—regulation and empathy can develop together through an emotional vocabulary.</a:t>
            </a:r>
            <a:endParaRPr lang="en-US" dirty="0"/>
          </a:p>
        </p:txBody>
      </p:sp>
      <p:sp>
        <p:nvSpPr>
          <p:cNvPr id="12" name="Date Placeholder 11">
            <a:extLst>
              <a:ext uri="{FF2B5EF4-FFF2-40B4-BE49-F238E27FC236}">
                <a16:creationId xmlns:a16="http://schemas.microsoft.com/office/drawing/2014/main" id="{A75C5347-C0B1-70D6-73BB-A2BF47B84868}"/>
              </a:ext>
            </a:extLst>
          </p:cNvPr>
          <p:cNvSpPr>
            <a:spLocks noGrp="1"/>
          </p:cNvSpPr>
          <p:nvPr>
            <p:ph type="dt" sz="half" idx="2"/>
          </p:nvPr>
        </p:nvSpPr>
        <p:spPr/>
        <p:txBody>
          <a:bodyPr/>
          <a:lstStyle/>
          <a:p>
            <a:r>
              <a:rPr lang="en-US"/>
              <a:t>20XX</a:t>
            </a:r>
          </a:p>
        </p:txBody>
      </p:sp>
      <p:sp>
        <p:nvSpPr>
          <p:cNvPr id="14" name="Slide Number Placeholder 13">
            <a:extLst>
              <a:ext uri="{FF2B5EF4-FFF2-40B4-BE49-F238E27FC236}">
                <a16:creationId xmlns:a16="http://schemas.microsoft.com/office/drawing/2014/main" id="{53B8E23B-96CB-0D36-B885-22C91033C36D}"/>
              </a:ext>
            </a:extLst>
          </p:cNvPr>
          <p:cNvSpPr>
            <a:spLocks noGrp="1"/>
          </p:cNvSpPr>
          <p:nvPr>
            <p:ph type="sldNum" sz="quarter" idx="4"/>
          </p:nvPr>
        </p:nvSpPr>
        <p:spPr/>
        <p:txBody>
          <a:bodyPr/>
          <a:lstStyle/>
          <a:p>
            <a:fld id="{EA87306C-81BA-4795-A5CA-9392456A8C1E}" type="slidenum">
              <a:rPr lang="en-US" smtClean="0"/>
              <a:pPr/>
              <a:t>4</a:t>
            </a:fld>
            <a:endParaRPr lang="en-US"/>
          </a:p>
        </p:txBody>
      </p:sp>
      <p:pic>
        <p:nvPicPr>
          <p:cNvPr id="25" name="Picture 24">
            <a:extLst>
              <a:ext uri="{FF2B5EF4-FFF2-40B4-BE49-F238E27FC236}">
                <a16:creationId xmlns:a16="http://schemas.microsoft.com/office/drawing/2014/main" id="{2B6CA9F6-9330-3F4F-490E-63052EC1301E}"/>
              </a:ext>
            </a:extLst>
          </p:cNvPr>
          <p:cNvPicPr>
            <a:picLocks noChangeAspect="1"/>
          </p:cNvPicPr>
          <p:nvPr/>
        </p:nvPicPr>
        <p:blipFill>
          <a:blip r:embed="rId2"/>
          <a:stretch>
            <a:fillRect/>
          </a:stretch>
        </p:blipFill>
        <p:spPr>
          <a:xfrm>
            <a:off x="0" y="0"/>
            <a:ext cx="4572000" cy="6858000"/>
          </a:xfrm>
          <a:prstGeom prst="rect">
            <a:avLst/>
          </a:prstGeom>
        </p:spPr>
      </p:pic>
    </p:spTree>
    <p:extLst>
      <p:ext uri="{BB962C8B-B14F-4D97-AF65-F5344CB8AC3E}">
        <p14:creationId xmlns:p14="http://schemas.microsoft.com/office/powerpoint/2010/main" val="2757995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itle 29">
            <a:extLst>
              <a:ext uri="{FF2B5EF4-FFF2-40B4-BE49-F238E27FC236}">
                <a16:creationId xmlns:a16="http://schemas.microsoft.com/office/drawing/2014/main" id="{F580F041-DC12-4416-8D50-10D5CB88036E}"/>
              </a:ext>
            </a:extLst>
          </p:cNvPr>
          <p:cNvSpPr>
            <a:spLocks noGrp="1"/>
          </p:cNvSpPr>
          <p:nvPr>
            <p:ph type="title"/>
          </p:nvPr>
        </p:nvSpPr>
        <p:spPr>
          <a:xfrm>
            <a:off x="838200" y="597992"/>
            <a:ext cx="10515600" cy="994835"/>
          </a:xfrm>
        </p:spPr>
        <p:txBody>
          <a:bodyPr/>
          <a:lstStyle/>
          <a:p>
            <a:r>
              <a:rPr lang="en-US" noProof="0"/>
              <a:t>What is dysregulation?</a:t>
            </a:r>
            <a:endParaRPr lang="en-US"/>
          </a:p>
        </p:txBody>
      </p:sp>
      <p:sp>
        <p:nvSpPr>
          <p:cNvPr id="77" name="Text Placeholder 76">
            <a:extLst>
              <a:ext uri="{FF2B5EF4-FFF2-40B4-BE49-F238E27FC236}">
                <a16:creationId xmlns:a16="http://schemas.microsoft.com/office/drawing/2014/main" id="{F8450002-65CC-44ED-9FA3-79F17962B3B5}"/>
              </a:ext>
            </a:extLst>
          </p:cNvPr>
          <p:cNvSpPr>
            <a:spLocks noGrp="1"/>
          </p:cNvSpPr>
          <p:nvPr>
            <p:ph type="body" sz="quarter" idx="20"/>
          </p:nvPr>
        </p:nvSpPr>
        <p:spPr>
          <a:xfrm>
            <a:off x="371726" y="2504766"/>
            <a:ext cx="4319543" cy="491509"/>
          </a:xfrm>
        </p:spPr>
        <p:txBody>
          <a:bodyPr/>
          <a:lstStyle/>
          <a:p>
            <a:r>
              <a:rPr lang="en-ZA"/>
              <a:t>Signals dysregulate us.</a:t>
            </a:r>
            <a:endParaRPr lang="en-US"/>
          </a:p>
        </p:txBody>
      </p:sp>
      <p:sp>
        <p:nvSpPr>
          <p:cNvPr id="76" name="Text Placeholder 75">
            <a:extLst>
              <a:ext uri="{FF2B5EF4-FFF2-40B4-BE49-F238E27FC236}">
                <a16:creationId xmlns:a16="http://schemas.microsoft.com/office/drawing/2014/main" id="{C5E5A4C4-6086-4F2D-BF5F-1A909411BAA3}"/>
              </a:ext>
            </a:extLst>
          </p:cNvPr>
          <p:cNvSpPr>
            <a:spLocks noGrp="1"/>
          </p:cNvSpPr>
          <p:nvPr>
            <p:ph type="body" sz="quarter" idx="19"/>
          </p:nvPr>
        </p:nvSpPr>
        <p:spPr>
          <a:xfrm>
            <a:off x="838200" y="3055940"/>
            <a:ext cx="5470832" cy="1704547"/>
          </a:xfrm>
        </p:spPr>
        <p:txBody>
          <a:bodyPr/>
          <a:lstStyle/>
          <a:p>
            <a:pPr algn="l"/>
            <a:r>
              <a:rPr lang="en-ZA" dirty="0"/>
              <a:t>Some are the same for everyone</a:t>
            </a:r>
            <a:r>
              <a:rPr lang="en-GB" dirty="0"/>
              <a:t> – most school children care about not being responded to when hurt</a:t>
            </a:r>
            <a:r>
              <a:rPr lang="en-ZA" dirty="0"/>
              <a:t>.</a:t>
            </a:r>
          </a:p>
          <a:p>
            <a:pPr algn="l"/>
            <a:endParaRPr lang="en-GB" dirty="0"/>
          </a:p>
          <a:p>
            <a:pPr algn="l"/>
            <a:r>
              <a:rPr lang="en-GB" dirty="0"/>
              <a:t>Sometimes the focus on </a:t>
            </a:r>
            <a:r>
              <a:rPr lang="en-GB" dirty="0" err="1"/>
              <a:t>dysregulation</a:t>
            </a:r>
            <a:r>
              <a:rPr lang="en-GB" dirty="0"/>
              <a:t> can be those that demonstrate the most extreme externalising behaviours, not those with the greatest SEND.</a:t>
            </a:r>
          </a:p>
          <a:p>
            <a:pPr algn="l"/>
            <a:endParaRPr lang="en-ZA" dirty="0"/>
          </a:p>
          <a:p>
            <a:pPr algn="l"/>
            <a:r>
              <a:rPr lang="en-ZA" dirty="0"/>
              <a:t>Some people do not read their own signals in the same way</a:t>
            </a:r>
            <a:r>
              <a:rPr lang="en-GB" dirty="0"/>
              <a:t> – there is research around people with Autism experiencing ‘feelings’ differently from neurotypical peers</a:t>
            </a:r>
            <a:r>
              <a:rPr lang="en-ZA" dirty="0"/>
              <a:t>.</a:t>
            </a:r>
            <a:endParaRPr lang="en-GB" dirty="0"/>
          </a:p>
          <a:p>
            <a:pPr algn="l"/>
            <a:endParaRPr lang="en-GB" dirty="0"/>
          </a:p>
          <a:p>
            <a:pPr algn="l"/>
            <a:r>
              <a:rPr lang="en-GB" dirty="0"/>
              <a:t>Some signals can send us into ‘fight, flight, fright, freeze’.  </a:t>
            </a:r>
          </a:p>
          <a:p>
            <a:pPr algn="l"/>
            <a:endParaRPr lang="en-GB" dirty="0"/>
          </a:p>
          <a:p>
            <a:pPr algn="l"/>
            <a:endParaRPr lang="en-GB" dirty="0"/>
          </a:p>
        </p:txBody>
      </p:sp>
      <p:sp>
        <p:nvSpPr>
          <p:cNvPr id="28" name="Slide Number Placeholder 27">
            <a:extLst>
              <a:ext uri="{FF2B5EF4-FFF2-40B4-BE49-F238E27FC236}">
                <a16:creationId xmlns:a16="http://schemas.microsoft.com/office/drawing/2014/main" id="{657CD656-D89A-42CD-A918-0CA133A22C45}"/>
              </a:ext>
            </a:extLst>
          </p:cNvPr>
          <p:cNvSpPr>
            <a:spLocks noGrp="1"/>
          </p:cNvSpPr>
          <p:nvPr>
            <p:ph type="sldNum" sz="quarter" idx="4"/>
          </p:nvPr>
        </p:nvSpPr>
        <p:spPr>
          <a:xfrm>
            <a:off x="8610600" y="6356350"/>
            <a:ext cx="2743200" cy="365125"/>
          </a:xfrm>
        </p:spPr>
        <p:txBody>
          <a:bodyPr/>
          <a:lstStyle/>
          <a:p>
            <a:fld id="{EA87306C-81BA-4795-A5CA-9392456A8C1E}" type="slidenum">
              <a:rPr lang="en-US" smtClean="0"/>
              <a:pPr/>
              <a:t>5</a:t>
            </a:fld>
            <a:endParaRPr lang="en-US"/>
          </a:p>
        </p:txBody>
      </p:sp>
      <p:pic>
        <p:nvPicPr>
          <p:cNvPr id="23" name="Picture 22">
            <a:extLst>
              <a:ext uri="{FF2B5EF4-FFF2-40B4-BE49-F238E27FC236}">
                <a16:creationId xmlns:a16="http://schemas.microsoft.com/office/drawing/2014/main" id="{54BF6526-20C0-7407-C17F-C802E34BCF2A}"/>
              </a:ext>
            </a:extLst>
          </p:cNvPr>
          <p:cNvPicPr>
            <a:picLocks noChangeAspect="1"/>
          </p:cNvPicPr>
          <p:nvPr/>
        </p:nvPicPr>
        <p:blipFill rotWithShape="1">
          <a:blip r:embed="rId2"/>
          <a:srcRect l="30159" t="37731" r="47182" b="26808"/>
          <a:stretch/>
        </p:blipFill>
        <p:spPr>
          <a:xfrm>
            <a:off x="6734436" y="2293641"/>
            <a:ext cx="4287464" cy="3774177"/>
          </a:xfrm>
          <a:prstGeom prst="rect">
            <a:avLst/>
          </a:prstGeom>
        </p:spPr>
      </p:pic>
    </p:spTree>
    <p:extLst>
      <p:ext uri="{BB962C8B-B14F-4D97-AF65-F5344CB8AC3E}">
        <p14:creationId xmlns:p14="http://schemas.microsoft.com/office/powerpoint/2010/main" val="2883553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0">
            <a:extLst>
              <a:ext uri="{FF2B5EF4-FFF2-40B4-BE49-F238E27FC236}">
                <a16:creationId xmlns:a16="http://schemas.microsoft.com/office/drawing/2014/main" id="{BCA7B1E4-FA48-F8D5-C980-619DC45F7C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91539" y="0"/>
            <a:ext cx="4989195" cy="6858000"/>
          </a:xfrm>
          <a:prstGeom prst="rect">
            <a:avLst/>
          </a:prstGeom>
          <a:solidFill>
            <a:srgbClr val="FFFFFF"/>
          </a:solidFill>
        </p:spPr>
      </p:pic>
      <p:sp>
        <p:nvSpPr>
          <p:cNvPr id="25" name="Text Placeholder 3">
            <a:extLst>
              <a:ext uri="{FF2B5EF4-FFF2-40B4-BE49-F238E27FC236}">
                <a16:creationId xmlns:a16="http://schemas.microsoft.com/office/drawing/2014/main" id="{DF1A9C96-3432-E212-E517-57BDBD473040}"/>
              </a:ext>
            </a:extLst>
          </p:cNvPr>
          <p:cNvSpPr>
            <a:spLocks noGrp="1"/>
          </p:cNvSpPr>
          <p:nvPr>
            <p:ph type="body" sz="quarter" idx="16"/>
          </p:nvPr>
        </p:nvSpPr>
        <p:spPr>
          <a:xfrm>
            <a:off x="7822086" y="826720"/>
            <a:ext cx="3421103" cy="426393"/>
          </a:xfrm>
        </p:spPr>
        <p:txBody>
          <a:bodyPr/>
          <a:lstStyle/>
          <a:p>
            <a:r>
              <a:rPr lang="en-US"/>
              <a:t>What do we see?</a:t>
            </a:r>
          </a:p>
        </p:txBody>
      </p:sp>
      <p:sp>
        <p:nvSpPr>
          <p:cNvPr id="27" name="Text Placeholder 4">
            <a:extLst>
              <a:ext uri="{FF2B5EF4-FFF2-40B4-BE49-F238E27FC236}">
                <a16:creationId xmlns:a16="http://schemas.microsoft.com/office/drawing/2014/main" id="{578AE42B-219F-CA85-B61B-EB5BC8B602EC}"/>
              </a:ext>
            </a:extLst>
          </p:cNvPr>
          <p:cNvSpPr>
            <a:spLocks noGrp="1"/>
          </p:cNvSpPr>
          <p:nvPr>
            <p:ph type="body" sz="quarter" idx="12"/>
          </p:nvPr>
        </p:nvSpPr>
        <p:spPr>
          <a:xfrm>
            <a:off x="7822086" y="1206225"/>
            <a:ext cx="3421103" cy="1017102"/>
          </a:xfrm>
        </p:spPr>
        <p:txBody>
          <a:bodyPr/>
          <a:lstStyle/>
          <a:p>
            <a:r>
              <a:rPr lang="en-US" dirty="0"/>
              <a:t>Being objective is hard!</a:t>
            </a:r>
            <a:endParaRPr lang="en-GB" dirty="0"/>
          </a:p>
          <a:p>
            <a:r>
              <a:rPr lang="en-GB" dirty="0"/>
              <a:t>See the need, meet the need.</a:t>
            </a:r>
          </a:p>
        </p:txBody>
      </p:sp>
      <p:sp>
        <p:nvSpPr>
          <p:cNvPr id="29" name="Text Placeholder 5">
            <a:extLst>
              <a:ext uri="{FF2B5EF4-FFF2-40B4-BE49-F238E27FC236}">
                <a16:creationId xmlns:a16="http://schemas.microsoft.com/office/drawing/2014/main" id="{1B825CEC-AF1C-8D21-23E8-3CA2D043A8F0}"/>
              </a:ext>
            </a:extLst>
          </p:cNvPr>
          <p:cNvSpPr>
            <a:spLocks noGrp="1"/>
          </p:cNvSpPr>
          <p:nvPr>
            <p:ph type="body" sz="quarter" idx="18"/>
          </p:nvPr>
        </p:nvSpPr>
        <p:spPr>
          <a:xfrm>
            <a:off x="7822085" y="1999080"/>
            <a:ext cx="3421103" cy="426393"/>
          </a:xfrm>
        </p:spPr>
        <p:txBody>
          <a:bodyPr/>
          <a:lstStyle/>
          <a:p>
            <a:r>
              <a:rPr lang="en-US"/>
              <a:t>What do we think?	</a:t>
            </a:r>
          </a:p>
        </p:txBody>
      </p:sp>
      <p:sp>
        <p:nvSpPr>
          <p:cNvPr id="31" name="Text Placeholder 6">
            <a:extLst>
              <a:ext uri="{FF2B5EF4-FFF2-40B4-BE49-F238E27FC236}">
                <a16:creationId xmlns:a16="http://schemas.microsoft.com/office/drawing/2014/main" id="{DC6A0EEB-06D6-7ED5-E659-BF300911E158}"/>
              </a:ext>
            </a:extLst>
          </p:cNvPr>
          <p:cNvSpPr>
            <a:spLocks noGrp="1"/>
          </p:cNvSpPr>
          <p:nvPr>
            <p:ph type="body" sz="quarter" idx="17"/>
          </p:nvPr>
        </p:nvSpPr>
        <p:spPr>
          <a:xfrm>
            <a:off x="7822084" y="2460743"/>
            <a:ext cx="3421103" cy="1017102"/>
          </a:xfrm>
        </p:spPr>
        <p:txBody>
          <a:bodyPr/>
          <a:lstStyle/>
          <a:p>
            <a:r>
              <a:rPr lang="en-US"/>
              <a:t>What do you believe of your child?  What is your reaction to the behaviour?  Why?</a:t>
            </a:r>
          </a:p>
        </p:txBody>
      </p:sp>
      <p:sp>
        <p:nvSpPr>
          <p:cNvPr id="33" name="Text Placeholder 7">
            <a:extLst>
              <a:ext uri="{FF2B5EF4-FFF2-40B4-BE49-F238E27FC236}">
                <a16:creationId xmlns:a16="http://schemas.microsoft.com/office/drawing/2014/main" id="{AAADF9F3-5DC1-E795-8548-9A18CB865415}"/>
              </a:ext>
            </a:extLst>
          </p:cNvPr>
          <p:cNvSpPr>
            <a:spLocks noGrp="1"/>
          </p:cNvSpPr>
          <p:nvPr>
            <p:ph type="body" sz="quarter" idx="20"/>
          </p:nvPr>
        </p:nvSpPr>
        <p:spPr>
          <a:xfrm>
            <a:off x="7822083" y="3770569"/>
            <a:ext cx="3421103" cy="426393"/>
          </a:xfrm>
        </p:spPr>
        <p:txBody>
          <a:bodyPr/>
          <a:lstStyle/>
          <a:p>
            <a:r>
              <a:rPr lang="en-US"/>
              <a:t>Boundaries	</a:t>
            </a:r>
          </a:p>
        </p:txBody>
      </p:sp>
      <p:sp>
        <p:nvSpPr>
          <p:cNvPr id="35" name="Text Placeholder 8">
            <a:extLst>
              <a:ext uri="{FF2B5EF4-FFF2-40B4-BE49-F238E27FC236}">
                <a16:creationId xmlns:a16="http://schemas.microsoft.com/office/drawing/2014/main" id="{06EC4EBA-0CB3-A7D6-429B-4328D44B2703}"/>
              </a:ext>
            </a:extLst>
          </p:cNvPr>
          <p:cNvSpPr>
            <a:spLocks noGrp="1"/>
          </p:cNvSpPr>
          <p:nvPr>
            <p:ph type="body" sz="quarter" idx="19"/>
          </p:nvPr>
        </p:nvSpPr>
        <p:spPr>
          <a:xfrm>
            <a:off x="7822083" y="4216199"/>
            <a:ext cx="3421103" cy="1017102"/>
          </a:xfrm>
        </p:spPr>
        <p:txBody>
          <a:bodyPr/>
          <a:lstStyle/>
          <a:p>
            <a:r>
              <a:rPr lang="en-US"/>
              <a:t>Safe boundaries are good for children, this is not about letting them do anything they want!  Discomfort is sometimes necessary.</a:t>
            </a:r>
          </a:p>
        </p:txBody>
      </p:sp>
      <p:sp>
        <p:nvSpPr>
          <p:cNvPr id="17" name="Slide Number Placeholder 16">
            <a:extLst>
              <a:ext uri="{FF2B5EF4-FFF2-40B4-BE49-F238E27FC236}">
                <a16:creationId xmlns:a16="http://schemas.microsoft.com/office/drawing/2014/main" id="{62F127A0-7866-DA1B-9D08-D197B36F25A9}"/>
              </a:ext>
            </a:extLst>
          </p:cNvPr>
          <p:cNvSpPr>
            <a:spLocks noGrp="1"/>
          </p:cNvSpPr>
          <p:nvPr>
            <p:ph type="sldNum" sz="quarter" idx="4"/>
          </p:nvPr>
        </p:nvSpPr>
        <p:spPr>
          <a:xfrm>
            <a:off x="9791700" y="6356350"/>
            <a:ext cx="1562100" cy="365125"/>
          </a:xfrm>
        </p:spPr>
        <p:txBody>
          <a:bodyPr anchor="ctr">
            <a:normAutofit/>
          </a:bodyPr>
          <a:lstStyle/>
          <a:p>
            <a:pPr>
              <a:spcAft>
                <a:spcPts val="600"/>
              </a:spcAft>
            </a:pPr>
            <a:fld id="{EA87306C-81BA-4795-A5CA-9392456A8C1E}" type="slidenum">
              <a:rPr lang="en-US" smtClean="0"/>
              <a:pPr>
                <a:spcAft>
                  <a:spcPts val="600"/>
                </a:spcAft>
              </a:pPr>
              <a:t>6</a:t>
            </a:fld>
            <a:endParaRPr lang="en-US"/>
          </a:p>
        </p:txBody>
      </p:sp>
    </p:spTree>
    <p:extLst>
      <p:ext uri="{BB962C8B-B14F-4D97-AF65-F5344CB8AC3E}">
        <p14:creationId xmlns:p14="http://schemas.microsoft.com/office/powerpoint/2010/main" val="424875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at is Self-Reg 101❓️ - Self-Reg">
            <a:extLst>
              <a:ext uri="{FF2B5EF4-FFF2-40B4-BE49-F238E27FC236}">
                <a16:creationId xmlns:a16="http://schemas.microsoft.com/office/drawing/2014/main" id="{E3DD8AE6-1A86-C2F1-BE1A-6285D0567F4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149603" y="54931"/>
            <a:ext cx="6680656" cy="6748137"/>
          </a:xfrm>
          <a:prstGeom prst="rect">
            <a:avLst/>
          </a:prstGeom>
          <a:solidFill>
            <a:srgbClr val="FFFFFF"/>
          </a:solidFill>
        </p:spPr>
      </p:pic>
      <p:sp>
        <p:nvSpPr>
          <p:cNvPr id="1031" name="Title 2">
            <a:extLst>
              <a:ext uri="{FF2B5EF4-FFF2-40B4-BE49-F238E27FC236}">
                <a16:creationId xmlns:a16="http://schemas.microsoft.com/office/drawing/2014/main" id="{27A70EDF-DA37-41C2-4B7D-AC9D1CAAE34D}"/>
              </a:ext>
            </a:extLst>
          </p:cNvPr>
          <p:cNvSpPr>
            <a:spLocks noGrp="1"/>
          </p:cNvSpPr>
          <p:nvPr>
            <p:ph type="title"/>
          </p:nvPr>
        </p:nvSpPr>
        <p:spPr>
          <a:xfrm>
            <a:off x="1383199" y="625836"/>
            <a:ext cx="2341256" cy="640698"/>
          </a:xfrm>
        </p:spPr>
        <p:txBody>
          <a:bodyPr/>
          <a:lstStyle/>
          <a:p>
            <a:r>
              <a:rPr lang="en-US"/>
              <a:t>Dr Stuart Shankar</a:t>
            </a:r>
          </a:p>
        </p:txBody>
      </p:sp>
      <p:sp>
        <p:nvSpPr>
          <p:cNvPr id="4" name="Text Placeholder 75">
            <a:extLst>
              <a:ext uri="{FF2B5EF4-FFF2-40B4-BE49-F238E27FC236}">
                <a16:creationId xmlns:a16="http://schemas.microsoft.com/office/drawing/2014/main" id="{9ACDA48A-18A1-39F1-C283-A3F2DEDDF843}"/>
              </a:ext>
            </a:extLst>
          </p:cNvPr>
          <p:cNvSpPr>
            <a:spLocks noGrp="1"/>
          </p:cNvSpPr>
          <p:nvPr/>
        </p:nvSpPr>
        <p:spPr>
          <a:xfrm>
            <a:off x="793242" y="2440168"/>
            <a:ext cx="3521169" cy="1704547"/>
          </a:xfrm>
          <a:prstGeom prst="rect">
            <a:avLst/>
          </a:prstGeom>
        </p:spPr>
        <p:txBody>
          <a:bodyPr anchor="t"/>
          <a:lstStyle>
            <a:lvl1pPr marL="0" indent="0" algn="ctr" defTabSz="914400" rtl="0" eaLnBrk="1" latinLnBrk="0" hangingPunct="1">
              <a:lnSpc>
                <a:spcPct val="100000"/>
              </a:lnSpc>
              <a:spcBef>
                <a:spcPts val="0"/>
              </a:spcBef>
              <a:buFont typeface="Arial" panose="020B0604020202020204" pitchFamily="34" charset="0"/>
              <a:buNone/>
              <a:defRPr sz="1600" kern="1200" cap="none" spc="1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GB" dirty="0"/>
              <a:t>Sometimes, when we recognise the stressors the strategy for reducing the stress may cause a knock-on </a:t>
            </a:r>
            <a:r>
              <a:rPr lang="en-GB" dirty="0" err="1"/>
              <a:t>dysregulation</a:t>
            </a:r>
            <a:r>
              <a:rPr lang="en-GB" dirty="0"/>
              <a:t>.</a:t>
            </a:r>
          </a:p>
          <a:p>
            <a:pPr algn="l"/>
            <a:endParaRPr lang="en-GB" dirty="0"/>
          </a:p>
          <a:p>
            <a:pPr algn="l"/>
            <a:r>
              <a:rPr lang="en-GB" dirty="0"/>
              <a:t>For example, if a child is finding social skills hard and is removed from learning to practice them, what happens to their cognitive stresses?</a:t>
            </a:r>
          </a:p>
          <a:p>
            <a:pPr algn="l"/>
            <a:endParaRPr lang="en-GB" dirty="0"/>
          </a:p>
          <a:p>
            <a:pPr algn="l"/>
            <a:endParaRPr lang="en-GB" dirty="0"/>
          </a:p>
        </p:txBody>
      </p:sp>
    </p:spTree>
    <p:extLst>
      <p:ext uri="{BB962C8B-B14F-4D97-AF65-F5344CB8AC3E}">
        <p14:creationId xmlns:p14="http://schemas.microsoft.com/office/powerpoint/2010/main" val="760158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8A91ABE8-B049-54AE-766D-FA808C894F08}"/>
              </a:ext>
            </a:extLst>
          </p:cNvPr>
          <p:cNvSpPr>
            <a:spLocks noGrp="1"/>
          </p:cNvSpPr>
          <p:nvPr>
            <p:ph type="title"/>
          </p:nvPr>
        </p:nvSpPr>
        <p:spPr/>
        <p:txBody>
          <a:bodyPr/>
          <a:lstStyle/>
          <a:p>
            <a:r>
              <a:rPr lang="en-US"/>
              <a:t>Zones of regulation</a:t>
            </a:r>
            <a:endParaRPr lang="en-GB"/>
          </a:p>
        </p:txBody>
      </p:sp>
      <p:sp>
        <p:nvSpPr>
          <p:cNvPr id="20" name="Text Placeholder 19">
            <a:extLst>
              <a:ext uri="{FF2B5EF4-FFF2-40B4-BE49-F238E27FC236}">
                <a16:creationId xmlns:a16="http://schemas.microsoft.com/office/drawing/2014/main" id="{B35B41C8-CF2A-5B34-5659-8220D852A1BD}"/>
              </a:ext>
            </a:extLst>
          </p:cNvPr>
          <p:cNvSpPr>
            <a:spLocks noGrp="1"/>
          </p:cNvSpPr>
          <p:nvPr>
            <p:ph type="body" sz="quarter" idx="12"/>
          </p:nvPr>
        </p:nvSpPr>
        <p:spPr>
          <a:xfrm>
            <a:off x="2102977" y="906556"/>
            <a:ext cx="3365003" cy="1017102"/>
          </a:xfrm>
        </p:spPr>
        <p:txBody>
          <a:bodyPr/>
          <a:lstStyle/>
          <a:p>
            <a:r>
              <a:rPr lang="en-US"/>
              <a:t>Happy, calm, safe, ready to learn</a:t>
            </a:r>
            <a:endParaRPr lang="en-GB"/>
          </a:p>
        </p:txBody>
      </p:sp>
      <p:sp>
        <p:nvSpPr>
          <p:cNvPr id="22" name="Text Placeholder 21">
            <a:extLst>
              <a:ext uri="{FF2B5EF4-FFF2-40B4-BE49-F238E27FC236}">
                <a16:creationId xmlns:a16="http://schemas.microsoft.com/office/drawing/2014/main" id="{55DA0286-5214-A34D-1B2A-C2E1370BC428}"/>
              </a:ext>
            </a:extLst>
          </p:cNvPr>
          <p:cNvSpPr>
            <a:spLocks noGrp="1"/>
          </p:cNvSpPr>
          <p:nvPr>
            <p:ph type="body" sz="quarter" idx="17"/>
          </p:nvPr>
        </p:nvSpPr>
        <p:spPr>
          <a:xfrm>
            <a:off x="2126876" y="3625371"/>
            <a:ext cx="3365003" cy="1017102"/>
          </a:xfrm>
        </p:spPr>
        <p:txBody>
          <a:bodyPr/>
          <a:lstStyle/>
          <a:p>
            <a:r>
              <a:rPr lang="en-US" dirty="0"/>
              <a:t>Not green: Blue, Yellow, Red (positive and negative)</a:t>
            </a:r>
            <a:endParaRPr lang="en-GB" dirty="0"/>
          </a:p>
          <a:p>
            <a:r>
              <a:rPr lang="en-GB" dirty="0"/>
              <a:t>Sometimes different emotions feel the same but are just needing to be named better, like anxiety and excitement.</a:t>
            </a:r>
          </a:p>
        </p:txBody>
      </p:sp>
      <p:sp>
        <p:nvSpPr>
          <p:cNvPr id="24" name="Text Placeholder 23">
            <a:extLst>
              <a:ext uri="{FF2B5EF4-FFF2-40B4-BE49-F238E27FC236}">
                <a16:creationId xmlns:a16="http://schemas.microsoft.com/office/drawing/2014/main" id="{6FBA54A1-95FB-D47F-AF68-E7EE787BB01D}"/>
              </a:ext>
            </a:extLst>
          </p:cNvPr>
          <p:cNvSpPr>
            <a:spLocks noGrp="1"/>
          </p:cNvSpPr>
          <p:nvPr>
            <p:ph type="body" sz="quarter" idx="19"/>
          </p:nvPr>
        </p:nvSpPr>
        <p:spPr>
          <a:xfrm>
            <a:off x="2102977" y="1822969"/>
            <a:ext cx="3365003" cy="1017102"/>
          </a:xfrm>
        </p:spPr>
        <p:txBody>
          <a:bodyPr/>
          <a:lstStyle/>
          <a:p>
            <a:r>
              <a:rPr lang="en-US" dirty="0"/>
              <a:t>Green does not mean that school is the happiest place for us, but that we are happy enough to learn.  Content.  Settled.</a:t>
            </a:r>
            <a:endParaRPr lang="en-GB" dirty="0"/>
          </a:p>
        </p:txBody>
      </p:sp>
      <p:pic>
        <p:nvPicPr>
          <p:cNvPr id="27" name="Picture Placeholder 26" descr="Clouds in the sky&#10;&#10;Description automatically generated with medium confidence">
            <a:extLst>
              <a:ext uri="{FF2B5EF4-FFF2-40B4-BE49-F238E27FC236}">
                <a16:creationId xmlns:a16="http://schemas.microsoft.com/office/drawing/2014/main" id="{1CFAD06C-E8DE-17E4-8091-0DAF81AC28FF}"/>
              </a:ext>
            </a:extLst>
          </p:cNvPr>
          <p:cNvPicPr>
            <a:picLocks noGrp="1" noChangeAspect="1"/>
          </p:cNvPicPr>
          <p:nvPr>
            <p:ph type="pic" sz="quarter" idx="10"/>
          </p:nvPr>
        </p:nvPicPr>
        <p:blipFill>
          <a:blip r:embed="rId2"/>
          <a:srcRect t="10634" b="10634"/>
          <a:stretch>
            <a:fillRect/>
          </a:stretch>
        </p:blipFill>
        <p:spPr/>
      </p:pic>
      <p:sp>
        <p:nvSpPr>
          <p:cNvPr id="17" name="Slide Number Placeholder 16">
            <a:extLst>
              <a:ext uri="{FF2B5EF4-FFF2-40B4-BE49-F238E27FC236}">
                <a16:creationId xmlns:a16="http://schemas.microsoft.com/office/drawing/2014/main" id="{B453CDFF-929B-1D7A-6458-4F7BA125DF50}"/>
              </a:ext>
            </a:extLst>
          </p:cNvPr>
          <p:cNvSpPr>
            <a:spLocks noGrp="1"/>
          </p:cNvSpPr>
          <p:nvPr>
            <p:ph type="sldNum" sz="quarter" idx="4"/>
          </p:nvPr>
        </p:nvSpPr>
        <p:spPr/>
        <p:txBody>
          <a:bodyPr/>
          <a:lstStyle/>
          <a:p>
            <a:fld id="{EA87306C-81BA-4795-A5CA-9392456A8C1E}" type="slidenum">
              <a:rPr lang="en-US" smtClean="0"/>
              <a:pPr/>
              <a:t>8</a:t>
            </a:fld>
            <a:endParaRPr lang="en-US"/>
          </a:p>
        </p:txBody>
      </p:sp>
      <p:sp>
        <p:nvSpPr>
          <p:cNvPr id="21" name="Text Placeholder 20">
            <a:extLst>
              <a:ext uri="{FF2B5EF4-FFF2-40B4-BE49-F238E27FC236}">
                <a16:creationId xmlns:a16="http://schemas.microsoft.com/office/drawing/2014/main" id="{F35214A0-2E3B-8877-6A26-8C8DC8D366E7}"/>
              </a:ext>
            </a:extLst>
          </p:cNvPr>
          <p:cNvSpPr>
            <a:spLocks noGrp="1"/>
          </p:cNvSpPr>
          <p:nvPr>
            <p:ph type="body" sz="quarter" idx="16"/>
          </p:nvPr>
        </p:nvSpPr>
        <p:spPr>
          <a:xfrm>
            <a:off x="492105" y="1456753"/>
            <a:ext cx="1423242" cy="874767"/>
          </a:xfrm>
        </p:spPr>
        <p:txBody>
          <a:bodyPr/>
          <a:lstStyle/>
          <a:p>
            <a:r>
              <a:rPr lang="en-US"/>
              <a:t>Green</a:t>
            </a:r>
            <a:endParaRPr lang="en-GB"/>
          </a:p>
        </p:txBody>
      </p:sp>
    </p:spTree>
    <p:extLst>
      <p:ext uri="{BB962C8B-B14F-4D97-AF65-F5344CB8AC3E}">
        <p14:creationId xmlns:p14="http://schemas.microsoft.com/office/powerpoint/2010/main" val="780275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3E3CD52-1798-0B9E-24DD-84885AF6425D}"/>
              </a:ext>
            </a:extLst>
          </p:cNvPr>
          <p:cNvSpPr>
            <a:spLocks noGrp="1"/>
          </p:cNvSpPr>
          <p:nvPr>
            <p:ph type="title"/>
          </p:nvPr>
        </p:nvSpPr>
        <p:spPr/>
        <p:txBody>
          <a:bodyPr/>
          <a:lstStyle/>
          <a:p>
            <a:endParaRPr lang="en-US"/>
          </a:p>
        </p:txBody>
      </p:sp>
      <p:sp>
        <p:nvSpPr>
          <p:cNvPr id="6" name="Slide Number Placeholder 5">
            <a:extLst>
              <a:ext uri="{FF2B5EF4-FFF2-40B4-BE49-F238E27FC236}">
                <a16:creationId xmlns:a16="http://schemas.microsoft.com/office/drawing/2014/main" id="{4793BE7A-9FBA-C37E-84E2-0E1AA07460CB}"/>
              </a:ext>
            </a:extLst>
          </p:cNvPr>
          <p:cNvSpPr>
            <a:spLocks noGrp="1"/>
          </p:cNvSpPr>
          <p:nvPr>
            <p:ph type="sldNum" sz="quarter" idx="4"/>
          </p:nvPr>
        </p:nvSpPr>
        <p:spPr/>
        <p:txBody>
          <a:bodyPr/>
          <a:lstStyle/>
          <a:p>
            <a:fld id="{EA87306C-81BA-4795-A5CA-9392456A8C1E}" type="slidenum">
              <a:rPr lang="en-US" smtClean="0"/>
              <a:pPr/>
              <a:t>9</a:t>
            </a:fld>
            <a:endParaRPr lang="en-US"/>
          </a:p>
        </p:txBody>
      </p:sp>
      <p:pic>
        <p:nvPicPr>
          <p:cNvPr id="9" name="Picture 8">
            <a:extLst>
              <a:ext uri="{FF2B5EF4-FFF2-40B4-BE49-F238E27FC236}">
                <a16:creationId xmlns:a16="http://schemas.microsoft.com/office/drawing/2014/main" id="{9A988D06-490A-E49E-01B7-D427C5DE33D0}"/>
              </a:ext>
            </a:extLst>
          </p:cNvPr>
          <p:cNvPicPr>
            <a:picLocks noChangeAspect="1"/>
          </p:cNvPicPr>
          <p:nvPr/>
        </p:nvPicPr>
        <p:blipFill>
          <a:blip r:embed="rId2"/>
          <a:stretch>
            <a:fillRect/>
          </a:stretch>
        </p:blipFill>
        <p:spPr>
          <a:xfrm>
            <a:off x="463366" y="240960"/>
            <a:ext cx="2532741" cy="3679976"/>
          </a:xfrm>
          <a:prstGeom prst="rect">
            <a:avLst/>
          </a:prstGeom>
        </p:spPr>
      </p:pic>
      <p:pic>
        <p:nvPicPr>
          <p:cNvPr id="19" name="Picture 18">
            <a:extLst>
              <a:ext uri="{FF2B5EF4-FFF2-40B4-BE49-F238E27FC236}">
                <a16:creationId xmlns:a16="http://schemas.microsoft.com/office/drawing/2014/main" id="{3D639325-BAE9-0B82-5D3E-5BCBBCABABAB}"/>
              </a:ext>
            </a:extLst>
          </p:cNvPr>
          <p:cNvPicPr>
            <a:picLocks noChangeAspect="1"/>
          </p:cNvPicPr>
          <p:nvPr/>
        </p:nvPicPr>
        <p:blipFill>
          <a:blip r:embed="rId3"/>
          <a:stretch>
            <a:fillRect/>
          </a:stretch>
        </p:blipFill>
        <p:spPr>
          <a:xfrm>
            <a:off x="6272212" y="343594"/>
            <a:ext cx="4676775" cy="3577342"/>
          </a:xfrm>
          <a:prstGeom prst="rect">
            <a:avLst/>
          </a:prstGeom>
        </p:spPr>
      </p:pic>
      <p:pic>
        <p:nvPicPr>
          <p:cNvPr id="22" name="Picture 21">
            <a:extLst>
              <a:ext uri="{FF2B5EF4-FFF2-40B4-BE49-F238E27FC236}">
                <a16:creationId xmlns:a16="http://schemas.microsoft.com/office/drawing/2014/main" id="{2F45EC9A-8008-FB72-0170-E8BAD957F31C}"/>
              </a:ext>
            </a:extLst>
          </p:cNvPr>
          <p:cNvPicPr>
            <a:picLocks noChangeAspect="1"/>
          </p:cNvPicPr>
          <p:nvPr/>
        </p:nvPicPr>
        <p:blipFill>
          <a:blip r:embed="rId4"/>
          <a:srcRect l="121" t="4546" r="228" b="11196"/>
          <a:stretch/>
        </p:blipFill>
        <p:spPr>
          <a:xfrm>
            <a:off x="8543032" y="2592637"/>
            <a:ext cx="3523227" cy="2234249"/>
          </a:xfrm>
          <a:prstGeom prst="rect">
            <a:avLst/>
          </a:prstGeom>
        </p:spPr>
      </p:pic>
      <p:pic>
        <p:nvPicPr>
          <p:cNvPr id="5" name="Picture 4">
            <a:extLst>
              <a:ext uri="{FF2B5EF4-FFF2-40B4-BE49-F238E27FC236}">
                <a16:creationId xmlns:a16="http://schemas.microsoft.com/office/drawing/2014/main" id="{4A8D1406-24B6-0FED-61D0-699EA0FB2516}"/>
              </a:ext>
            </a:extLst>
          </p:cNvPr>
          <p:cNvPicPr>
            <a:picLocks noChangeAspect="1"/>
          </p:cNvPicPr>
          <p:nvPr/>
        </p:nvPicPr>
        <p:blipFill>
          <a:blip r:embed="rId5"/>
          <a:stretch>
            <a:fillRect/>
          </a:stretch>
        </p:blipFill>
        <p:spPr>
          <a:xfrm>
            <a:off x="1830959" y="2235487"/>
            <a:ext cx="3835673" cy="2718417"/>
          </a:xfrm>
          <a:prstGeom prst="rect">
            <a:avLst/>
          </a:prstGeom>
        </p:spPr>
      </p:pic>
      <p:pic>
        <p:nvPicPr>
          <p:cNvPr id="13" name="Picture 12">
            <a:extLst>
              <a:ext uri="{FF2B5EF4-FFF2-40B4-BE49-F238E27FC236}">
                <a16:creationId xmlns:a16="http://schemas.microsoft.com/office/drawing/2014/main" id="{4BEEC6C2-9581-0E4C-0EFB-E6DF38903DD5}"/>
              </a:ext>
            </a:extLst>
          </p:cNvPr>
          <p:cNvPicPr>
            <a:picLocks noChangeAspect="1"/>
          </p:cNvPicPr>
          <p:nvPr/>
        </p:nvPicPr>
        <p:blipFill>
          <a:blip r:embed="rId6"/>
          <a:stretch>
            <a:fillRect/>
          </a:stretch>
        </p:blipFill>
        <p:spPr>
          <a:xfrm>
            <a:off x="6841070" y="4200477"/>
            <a:ext cx="2213720" cy="1969502"/>
          </a:xfrm>
          <a:prstGeom prst="rect">
            <a:avLst/>
          </a:prstGeom>
        </p:spPr>
      </p:pic>
    </p:spTree>
    <p:extLst>
      <p:ext uri="{BB962C8B-B14F-4D97-AF65-F5344CB8AC3E}">
        <p14:creationId xmlns:p14="http://schemas.microsoft.com/office/powerpoint/2010/main" val="1779753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itle 48">
            <a:extLst>
              <a:ext uri="{FF2B5EF4-FFF2-40B4-BE49-F238E27FC236}">
                <a16:creationId xmlns:a16="http://schemas.microsoft.com/office/drawing/2014/main" id="{7D64EB56-7814-4ADB-BD4C-D4E42F8780CA}"/>
              </a:ext>
            </a:extLst>
          </p:cNvPr>
          <p:cNvSpPr>
            <a:spLocks noGrp="1"/>
          </p:cNvSpPr>
          <p:nvPr>
            <p:ph type="title"/>
          </p:nvPr>
        </p:nvSpPr>
        <p:spPr>
          <a:xfrm>
            <a:off x="827314" y="627486"/>
            <a:ext cx="5268686" cy="568896"/>
          </a:xfrm>
        </p:spPr>
        <p:txBody>
          <a:bodyPr/>
          <a:lstStyle/>
          <a:p>
            <a:r>
              <a:rPr lang="en-US" noProof="0"/>
              <a:t>5 ways to wellbeing</a:t>
            </a:r>
            <a:endParaRPr lang="en-US"/>
          </a:p>
        </p:txBody>
      </p:sp>
      <p:sp>
        <p:nvSpPr>
          <p:cNvPr id="36" name="Text Placeholder 35">
            <a:extLst>
              <a:ext uri="{FF2B5EF4-FFF2-40B4-BE49-F238E27FC236}">
                <a16:creationId xmlns:a16="http://schemas.microsoft.com/office/drawing/2014/main" id="{961EE219-B131-4C25-AE31-AD3B197A4B72}"/>
              </a:ext>
            </a:extLst>
          </p:cNvPr>
          <p:cNvSpPr>
            <a:spLocks noGrp="1"/>
          </p:cNvSpPr>
          <p:nvPr>
            <p:ph type="body" sz="quarter" idx="33"/>
          </p:nvPr>
        </p:nvSpPr>
        <p:spPr>
          <a:xfrm>
            <a:off x="820438" y="1011439"/>
            <a:ext cx="4989233" cy="568896"/>
          </a:xfrm>
        </p:spPr>
        <p:txBody>
          <a:bodyPr/>
          <a:lstStyle/>
          <a:p>
            <a:r>
              <a:rPr lang="en-US"/>
              <a:t>NHS research led practices</a:t>
            </a:r>
          </a:p>
        </p:txBody>
      </p:sp>
      <p:sp>
        <p:nvSpPr>
          <p:cNvPr id="66" name="Text Placeholder 65">
            <a:extLst>
              <a:ext uri="{FF2B5EF4-FFF2-40B4-BE49-F238E27FC236}">
                <a16:creationId xmlns:a16="http://schemas.microsoft.com/office/drawing/2014/main" id="{09C30599-76A8-4BC6-94F7-A80189E48464}"/>
              </a:ext>
            </a:extLst>
          </p:cNvPr>
          <p:cNvSpPr>
            <a:spLocks noGrp="1"/>
          </p:cNvSpPr>
          <p:nvPr>
            <p:ph type="body" sz="quarter" idx="26"/>
          </p:nvPr>
        </p:nvSpPr>
        <p:spPr/>
        <p:txBody>
          <a:bodyPr/>
          <a:lstStyle/>
          <a:p>
            <a:r>
              <a:rPr lang="en-US"/>
              <a:t>Be Kind</a:t>
            </a:r>
          </a:p>
        </p:txBody>
      </p:sp>
      <p:sp>
        <p:nvSpPr>
          <p:cNvPr id="147" name="Text Placeholder 146">
            <a:extLst>
              <a:ext uri="{FF2B5EF4-FFF2-40B4-BE49-F238E27FC236}">
                <a16:creationId xmlns:a16="http://schemas.microsoft.com/office/drawing/2014/main" id="{85278DC3-7465-427B-9DD5-7E46CE00FFC1}"/>
              </a:ext>
            </a:extLst>
          </p:cNvPr>
          <p:cNvSpPr>
            <a:spLocks noGrp="1"/>
          </p:cNvSpPr>
          <p:nvPr>
            <p:ph type="body" sz="quarter" idx="34"/>
          </p:nvPr>
        </p:nvSpPr>
        <p:spPr>
          <a:xfrm>
            <a:off x="920666" y="3428263"/>
            <a:ext cx="1584471" cy="1121230"/>
          </a:xfrm>
        </p:spPr>
        <p:txBody>
          <a:bodyPr/>
          <a:lstStyle/>
          <a:p>
            <a:r>
              <a:rPr lang="en-US"/>
              <a:t>Be Active</a:t>
            </a:r>
          </a:p>
        </p:txBody>
      </p:sp>
      <p:sp>
        <p:nvSpPr>
          <p:cNvPr id="149" name="Text Placeholder 148">
            <a:extLst>
              <a:ext uri="{FF2B5EF4-FFF2-40B4-BE49-F238E27FC236}">
                <a16:creationId xmlns:a16="http://schemas.microsoft.com/office/drawing/2014/main" id="{9D611317-439A-40F5-AA3E-CF88472F54C4}"/>
              </a:ext>
            </a:extLst>
          </p:cNvPr>
          <p:cNvSpPr>
            <a:spLocks noGrp="1"/>
          </p:cNvSpPr>
          <p:nvPr>
            <p:ph type="body" sz="quarter" idx="36"/>
          </p:nvPr>
        </p:nvSpPr>
        <p:spPr>
          <a:xfrm>
            <a:off x="920666" y="4812041"/>
            <a:ext cx="1584471" cy="1121230"/>
          </a:xfrm>
        </p:spPr>
        <p:txBody>
          <a:bodyPr/>
          <a:lstStyle/>
          <a:p>
            <a:r>
              <a:rPr lang="en-US" sz="1800"/>
              <a:t>Connect</a:t>
            </a:r>
          </a:p>
        </p:txBody>
      </p:sp>
      <p:sp>
        <p:nvSpPr>
          <p:cNvPr id="3" name="Footer Placeholder 2">
            <a:extLst>
              <a:ext uri="{FF2B5EF4-FFF2-40B4-BE49-F238E27FC236}">
                <a16:creationId xmlns:a16="http://schemas.microsoft.com/office/drawing/2014/main" id="{CEB23F79-82E5-43EE-8390-DF067A88C957}"/>
              </a:ext>
            </a:extLst>
          </p:cNvPr>
          <p:cNvSpPr>
            <a:spLocks noGrp="1"/>
          </p:cNvSpPr>
          <p:nvPr>
            <p:ph type="ftr" sz="quarter" idx="3"/>
          </p:nvPr>
        </p:nvSpPr>
        <p:spPr>
          <a:xfrm>
            <a:off x="6473608" y="6356350"/>
            <a:ext cx="2743200" cy="365125"/>
          </a:xfrm>
        </p:spPr>
        <p:txBody>
          <a:bodyPr/>
          <a:lstStyle/>
          <a:p>
            <a:r>
              <a:rPr lang="en-US"/>
              <a:t>Pitch deck</a:t>
            </a:r>
          </a:p>
        </p:txBody>
      </p:sp>
      <p:pic>
        <p:nvPicPr>
          <p:cNvPr id="21" name="Picture Placeholder 20" descr="Close up of green grass">
            <a:extLst>
              <a:ext uri="{FF2B5EF4-FFF2-40B4-BE49-F238E27FC236}">
                <a16:creationId xmlns:a16="http://schemas.microsoft.com/office/drawing/2014/main" id="{EF945BF7-34F4-4EEA-A280-470C550BC5E9}"/>
              </a:ext>
            </a:extLst>
          </p:cNvPr>
          <p:cNvPicPr>
            <a:picLocks noGrp="1" noChangeAspect="1"/>
          </p:cNvPicPr>
          <p:nvPr>
            <p:ph type="pic" sz="quarter" idx="14"/>
          </p:nvPr>
        </p:nvPicPr>
        <p:blipFill rotWithShape="1">
          <a:blip r:embed="rId2" cstate="screen">
            <a:extLst>
              <a:ext uri="{28A0092B-C50C-407E-A947-70E740481C1C}">
                <a14:useLocalDpi xmlns:a14="http://schemas.microsoft.com/office/drawing/2010/main" val="0"/>
              </a:ext>
            </a:extLst>
          </a:blip>
          <a:srcRect/>
          <a:stretch/>
        </p:blipFill>
        <p:spPr>
          <a:xfrm>
            <a:off x="6683831" y="0"/>
            <a:ext cx="5508168" cy="6858000"/>
          </a:xfrm>
        </p:spPr>
      </p:pic>
      <p:sp>
        <p:nvSpPr>
          <p:cNvPr id="4" name="Slide Number Placeholder 3">
            <a:extLst>
              <a:ext uri="{FF2B5EF4-FFF2-40B4-BE49-F238E27FC236}">
                <a16:creationId xmlns:a16="http://schemas.microsoft.com/office/drawing/2014/main" id="{32662DA0-3900-45BB-8F3C-556CCD213AC8}"/>
              </a:ext>
            </a:extLst>
          </p:cNvPr>
          <p:cNvSpPr>
            <a:spLocks noGrp="1"/>
          </p:cNvSpPr>
          <p:nvPr>
            <p:ph type="sldNum" sz="quarter" idx="4"/>
          </p:nvPr>
        </p:nvSpPr>
        <p:spPr>
          <a:xfrm>
            <a:off x="9791700" y="6356350"/>
            <a:ext cx="1562100" cy="365125"/>
          </a:xfrm>
        </p:spPr>
        <p:txBody>
          <a:bodyPr/>
          <a:lstStyle/>
          <a:p>
            <a:fld id="{EA87306C-81BA-4795-A5CA-9392456A8C1E}" type="slidenum">
              <a:rPr lang="en-US" smtClean="0"/>
              <a:pPr/>
              <a:t>10</a:t>
            </a:fld>
            <a:endParaRPr lang="en-US"/>
          </a:p>
        </p:txBody>
      </p:sp>
      <p:sp>
        <p:nvSpPr>
          <p:cNvPr id="7" name="Text Placeholder 65">
            <a:extLst>
              <a:ext uri="{FF2B5EF4-FFF2-40B4-BE49-F238E27FC236}">
                <a16:creationId xmlns:a16="http://schemas.microsoft.com/office/drawing/2014/main" id="{3043EF7C-EBCE-2ECD-A408-C569FE40110A}"/>
              </a:ext>
            </a:extLst>
          </p:cNvPr>
          <p:cNvSpPr txBox="1">
            <a:spLocks/>
          </p:cNvSpPr>
          <p:nvPr/>
        </p:nvSpPr>
        <p:spPr>
          <a:xfrm>
            <a:off x="2885962" y="2579058"/>
            <a:ext cx="1584471" cy="1121230"/>
          </a:xfrm>
          <a:prstGeom prst="rect">
            <a:avLst/>
          </a:prstGeom>
          <a:ln w="28575">
            <a:solidFill>
              <a:schemeClr val="accent5">
                <a:lumMod val="50000"/>
              </a:schemeClr>
            </a:solidFill>
          </a:ln>
        </p:spPr>
        <p:txBody>
          <a:bodyPr lIns="182880" rIns="182880" anchor="ctr"/>
          <a:lstStyle>
            <a:lvl1pPr marL="0" indent="0" algn="ctr" defTabSz="914400" rtl="0" eaLnBrk="1" latinLnBrk="0" hangingPunct="1">
              <a:lnSpc>
                <a:spcPct val="100000"/>
              </a:lnSpc>
              <a:spcBef>
                <a:spcPts val="1000"/>
              </a:spcBef>
              <a:buFont typeface="Arial" panose="020B0604020202020204" pitchFamily="34" charset="0"/>
              <a:buNone/>
              <a:defRPr sz="2000" kern="1200" cap="all" spc="200" baseline="0">
                <a:solidFill>
                  <a:schemeClr val="accent5">
                    <a:lumMod val="50000"/>
                  </a:schemeClr>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Learn</a:t>
            </a:r>
          </a:p>
        </p:txBody>
      </p:sp>
      <p:sp>
        <p:nvSpPr>
          <p:cNvPr id="8" name="Text Placeholder 146">
            <a:extLst>
              <a:ext uri="{FF2B5EF4-FFF2-40B4-BE49-F238E27FC236}">
                <a16:creationId xmlns:a16="http://schemas.microsoft.com/office/drawing/2014/main" id="{88867382-3AAA-32F2-0F22-63476FFD29B0}"/>
              </a:ext>
            </a:extLst>
          </p:cNvPr>
          <p:cNvSpPr txBox="1">
            <a:spLocks/>
          </p:cNvSpPr>
          <p:nvPr/>
        </p:nvSpPr>
        <p:spPr>
          <a:xfrm>
            <a:off x="2885963" y="4070288"/>
            <a:ext cx="1584471" cy="1121230"/>
          </a:xfrm>
          <a:prstGeom prst="rect">
            <a:avLst/>
          </a:prstGeom>
          <a:ln w="28575">
            <a:solidFill>
              <a:schemeClr val="accent5">
                <a:lumMod val="50000"/>
              </a:schemeClr>
            </a:solidFill>
          </a:ln>
        </p:spPr>
        <p:txBody>
          <a:bodyPr lIns="182880" rIns="182880" anchor="ctr"/>
          <a:lstStyle>
            <a:lvl1pPr marL="0" indent="0" algn="ctr" defTabSz="914400" rtl="0" eaLnBrk="1" latinLnBrk="0" hangingPunct="1">
              <a:lnSpc>
                <a:spcPct val="100000"/>
              </a:lnSpc>
              <a:spcBef>
                <a:spcPts val="1000"/>
              </a:spcBef>
              <a:buFont typeface="Arial" panose="020B0604020202020204" pitchFamily="34" charset="0"/>
              <a:buNone/>
              <a:defRPr sz="2000" kern="1200" cap="all" spc="200" baseline="0">
                <a:solidFill>
                  <a:schemeClr val="accent5">
                    <a:lumMod val="50000"/>
                  </a:schemeClr>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Be mindful</a:t>
            </a:r>
          </a:p>
        </p:txBody>
      </p:sp>
    </p:spTree>
    <p:extLst>
      <p:ext uri="{BB962C8B-B14F-4D97-AF65-F5344CB8AC3E}">
        <p14:creationId xmlns:p14="http://schemas.microsoft.com/office/powerpoint/2010/main" val="16048913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5" descr="A picture containing grass, sky, outdoor, field">
            <a:extLst>
              <a:ext uri="{FF2B5EF4-FFF2-40B4-BE49-F238E27FC236}">
                <a16:creationId xmlns:a16="http://schemas.microsoft.com/office/drawing/2014/main" id="{C1B138FC-3C84-469E-A058-94102F777E54}"/>
              </a:ext>
            </a:extLst>
          </p:cNvPr>
          <p:cNvPicPr>
            <a:picLocks noGrp="1" noChangeAspect="1"/>
          </p:cNvPicPr>
          <p:nvPr>
            <p:ph type="pic" sz="quarter" idx="10"/>
          </p:nvPr>
        </p:nvPicPr>
        <p:blipFill rotWithShape="1">
          <a:blip r:embed="rId2" cstate="screen">
            <a:extLst>
              <a:ext uri="{28A0092B-C50C-407E-A947-70E740481C1C}">
                <a14:useLocalDpi xmlns:a14="http://schemas.microsoft.com/office/drawing/2010/main" val="0"/>
              </a:ext>
            </a:extLst>
          </a:blip>
          <a:srcRect/>
          <a:stretch/>
        </p:blipFill>
        <p:spPr>
          <a:xfrm>
            <a:off x="0" y="0"/>
            <a:ext cx="12192000" cy="6858000"/>
          </a:xfrm>
        </p:spPr>
      </p:pic>
      <p:sp>
        <p:nvSpPr>
          <p:cNvPr id="5" name="Title 4">
            <a:extLst>
              <a:ext uri="{FF2B5EF4-FFF2-40B4-BE49-F238E27FC236}">
                <a16:creationId xmlns:a16="http://schemas.microsoft.com/office/drawing/2014/main" id="{0341AF6A-3D5A-4E1F-AF01-A82A15DA56A4}"/>
              </a:ext>
            </a:extLst>
          </p:cNvPr>
          <p:cNvSpPr>
            <a:spLocks noGrp="1"/>
          </p:cNvSpPr>
          <p:nvPr>
            <p:ph type="title"/>
          </p:nvPr>
        </p:nvSpPr>
        <p:spPr>
          <a:xfrm>
            <a:off x="-361749" y="1907458"/>
            <a:ext cx="12553749" cy="2595716"/>
          </a:xfrm>
        </p:spPr>
        <p:txBody>
          <a:bodyPr/>
          <a:lstStyle/>
          <a:p>
            <a:r>
              <a:rPr lang="en-US" dirty="0"/>
              <a:t>Superpowers</a:t>
            </a:r>
            <a:br>
              <a:rPr lang="en-US" dirty="0"/>
            </a:br>
            <a:r>
              <a:rPr lang="en-US" sz="3200" dirty="0"/>
              <a:t>There’s a place for every skill</a:t>
            </a:r>
            <a:endParaRPr lang="en-US" dirty="0"/>
          </a:p>
        </p:txBody>
      </p:sp>
      <p:sp>
        <p:nvSpPr>
          <p:cNvPr id="24" name="Rectangle 23">
            <a:extLst>
              <a:ext uri="{FF2B5EF4-FFF2-40B4-BE49-F238E27FC236}">
                <a16:creationId xmlns:a16="http://schemas.microsoft.com/office/drawing/2014/main" id="{3237E011-7540-4769-B01C-BBFC9632DD3A}"/>
              </a:ext>
              <a:ext uri="{C183D7F6-B498-43B3-948B-1728B52AA6E4}">
                <adec:decorative xmlns:adec="http://schemas.microsoft.com/office/drawing/2017/decorative" val="1"/>
              </a:ext>
            </a:extLst>
          </p:cNvPr>
          <p:cNvSpPr/>
          <p:nvPr/>
        </p:nvSpPr>
        <p:spPr>
          <a:xfrm>
            <a:off x="2504661" y="2199637"/>
            <a:ext cx="7513982" cy="1640844"/>
          </a:xfrm>
          <a:prstGeom prst="rect">
            <a:avLst/>
          </a:prstGeom>
          <a:no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272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Placeholder 33" descr="A picture containing grass, outdoor, nature, field, sunset">
            <a:extLst>
              <a:ext uri="{FF2B5EF4-FFF2-40B4-BE49-F238E27FC236}">
                <a16:creationId xmlns:a16="http://schemas.microsoft.com/office/drawing/2014/main" id="{C4BDBB22-6AEB-49C9-9E42-0CA929FFB7A4}"/>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a:stretch/>
        </p:blipFill>
        <p:spPr>
          <a:xfrm>
            <a:off x="-1" y="0"/>
            <a:ext cx="6772276" cy="6858000"/>
          </a:xfrm>
        </p:spPr>
      </p:pic>
      <p:sp>
        <p:nvSpPr>
          <p:cNvPr id="47" name="Title 46">
            <a:extLst>
              <a:ext uri="{FF2B5EF4-FFF2-40B4-BE49-F238E27FC236}">
                <a16:creationId xmlns:a16="http://schemas.microsoft.com/office/drawing/2014/main" id="{3F9E60C6-15AA-4C95-9519-652CD08A827C}"/>
              </a:ext>
            </a:extLst>
          </p:cNvPr>
          <p:cNvSpPr>
            <a:spLocks noGrp="1"/>
          </p:cNvSpPr>
          <p:nvPr>
            <p:ph type="title"/>
          </p:nvPr>
        </p:nvSpPr>
        <p:spPr>
          <a:xfrm>
            <a:off x="1861354" y="790900"/>
            <a:ext cx="3049568" cy="1705809"/>
          </a:xfrm>
        </p:spPr>
        <p:txBody>
          <a:bodyPr/>
          <a:lstStyle/>
          <a:p>
            <a:r>
              <a:rPr lang="en-US"/>
              <a:t>Our children are doing the best they can right now.</a:t>
            </a:r>
          </a:p>
        </p:txBody>
      </p:sp>
      <p:sp>
        <p:nvSpPr>
          <p:cNvPr id="80" name="Text Placeholder 79">
            <a:extLst>
              <a:ext uri="{FF2B5EF4-FFF2-40B4-BE49-F238E27FC236}">
                <a16:creationId xmlns:a16="http://schemas.microsoft.com/office/drawing/2014/main" id="{1E23B707-4619-411F-BCA9-9F153721B295}"/>
              </a:ext>
            </a:extLst>
          </p:cNvPr>
          <p:cNvSpPr>
            <a:spLocks noGrp="1"/>
          </p:cNvSpPr>
          <p:nvPr>
            <p:ph type="body" sz="quarter" idx="16"/>
          </p:nvPr>
        </p:nvSpPr>
        <p:spPr>
          <a:xfrm>
            <a:off x="7822086" y="826720"/>
            <a:ext cx="3421103" cy="426393"/>
          </a:xfrm>
        </p:spPr>
        <p:txBody>
          <a:bodyPr/>
          <a:lstStyle/>
          <a:p>
            <a:r>
              <a:rPr lang="en-US"/>
              <a:t>Talk</a:t>
            </a:r>
          </a:p>
        </p:txBody>
      </p:sp>
      <p:sp>
        <p:nvSpPr>
          <p:cNvPr id="79" name="Text Placeholder 78">
            <a:extLst>
              <a:ext uri="{FF2B5EF4-FFF2-40B4-BE49-F238E27FC236}">
                <a16:creationId xmlns:a16="http://schemas.microsoft.com/office/drawing/2014/main" id="{82E2372A-C3D6-4099-889B-9004AC815EC5}"/>
              </a:ext>
            </a:extLst>
          </p:cNvPr>
          <p:cNvSpPr>
            <a:spLocks noGrp="1"/>
          </p:cNvSpPr>
          <p:nvPr>
            <p:ph type="body" sz="quarter" idx="12"/>
          </p:nvPr>
        </p:nvSpPr>
        <p:spPr>
          <a:xfrm>
            <a:off x="7822086" y="1206225"/>
            <a:ext cx="3421103" cy="1017102"/>
          </a:xfrm>
        </p:spPr>
        <p:txBody>
          <a:bodyPr/>
          <a:lstStyle/>
          <a:p>
            <a:r>
              <a:rPr lang="en-US"/>
              <a:t>What we say and how we say it leaves a feeling.  Sometimes a memory of who we say our children are.</a:t>
            </a:r>
          </a:p>
        </p:txBody>
      </p:sp>
      <p:sp>
        <p:nvSpPr>
          <p:cNvPr id="82" name="Text Placeholder 81">
            <a:extLst>
              <a:ext uri="{FF2B5EF4-FFF2-40B4-BE49-F238E27FC236}">
                <a16:creationId xmlns:a16="http://schemas.microsoft.com/office/drawing/2014/main" id="{3F5597E2-E045-4B3D-8F17-983390E18BE1}"/>
              </a:ext>
            </a:extLst>
          </p:cNvPr>
          <p:cNvSpPr>
            <a:spLocks noGrp="1"/>
          </p:cNvSpPr>
          <p:nvPr>
            <p:ph type="body" sz="quarter" idx="18"/>
          </p:nvPr>
        </p:nvSpPr>
        <p:spPr>
          <a:xfrm>
            <a:off x="7822086" y="2666702"/>
            <a:ext cx="3421103" cy="426393"/>
          </a:xfrm>
        </p:spPr>
        <p:txBody>
          <a:bodyPr/>
          <a:lstStyle/>
          <a:p>
            <a:r>
              <a:rPr lang="en-US"/>
              <a:t>I wonder…</a:t>
            </a:r>
          </a:p>
        </p:txBody>
      </p:sp>
      <p:sp>
        <p:nvSpPr>
          <p:cNvPr id="81" name="Text Placeholder 80">
            <a:extLst>
              <a:ext uri="{FF2B5EF4-FFF2-40B4-BE49-F238E27FC236}">
                <a16:creationId xmlns:a16="http://schemas.microsoft.com/office/drawing/2014/main" id="{A64F1920-095B-403C-80E1-A2F024F58071}"/>
              </a:ext>
            </a:extLst>
          </p:cNvPr>
          <p:cNvSpPr>
            <a:spLocks noGrp="1"/>
          </p:cNvSpPr>
          <p:nvPr>
            <p:ph type="body" sz="quarter" idx="17"/>
          </p:nvPr>
        </p:nvSpPr>
        <p:spPr>
          <a:xfrm>
            <a:off x="7822086" y="3046207"/>
            <a:ext cx="3421103" cy="1596804"/>
          </a:xfrm>
        </p:spPr>
        <p:txBody>
          <a:bodyPr/>
          <a:lstStyle/>
          <a:p>
            <a:r>
              <a:rPr lang="en-US" dirty="0"/>
              <a:t>Be curious with children’s feelings (and with your own).  What made that an emotional time?</a:t>
            </a:r>
            <a:r>
              <a:rPr lang="en-GB" dirty="0"/>
              <a:t>  (PACE approach)</a:t>
            </a:r>
            <a:endParaRPr lang="en-US" dirty="0"/>
          </a:p>
        </p:txBody>
      </p:sp>
      <p:sp>
        <p:nvSpPr>
          <p:cNvPr id="84" name="Text Placeholder 83">
            <a:extLst>
              <a:ext uri="{FF2B5EF4-FFF2-40B4-BE49-F238E27FC236}">
                <a16:creationId xmlns:a16="http://schemas.microsoft.com/office/drawing/2014/main" id="{60D23A3B-7061-4A85-9612-37B1F1EFF97E}"/>
              </a:ext>
            </a:extLst>
          </p:cNvPr>
          <p:cNvSpPr>
            <a:spLocks noGrp="1"/>
          </p:cNvSpPr>
          <p:nvPr>
            <p:ph type="body" sz="quarter" idx="20"/>
          </p:nvPr>
        </p:nvSpPr>
        <p:spPr>
          <a:xfrm>
            <a:off x="7822086" y="5028191"/>
            <a:ext cx="3421103" cy="426393"/>
          </a:xfrm>
        </p:spPr>
        <p:txBody>
          <a:bodyPr/>
          <a:lstStyle/>
          <a:p>
            <a:r>
              <a:rPr lang="en-US"/>
              <a:t>Work on your own Well-Being</a:t>
            </a:r>
            <a:endParaRPr lang="en-GB"/>
          </a:p>
        </p:txBody>
      </p:sp>
      <p:sp>
        <p:nvSpPr>
          <p:cNvPr id="83" name="Text Placeholder 82">
            <a:extLst>
              <a:ext uri="{FF2B5EF4-FFF2-40B4-BE49-F238E27FC236}">
                <a16:creationId xmlns:a16="http://schemas.microsoft.com/office/drawing/2014/main" id="{CC67F132-FEAB-45AE-BAFB-DCA57F360572}"/>
              </a:ext>
            </a:extLst>
          </p:cNvPr>
          <p:cNvSpPr>
            <a:spLocks noGrp="1"/>
          </p:cNvSpPr>
          <p:nvPr>
            <p:ph type="body" sz="quarter" idx="19"/>
          </p:nvPr>
        </p:nvSpPr>
        <p:spPr>
          <a:xfrm>
            <a:off x="7822086" y="5312104"/>
            <a:ext cx="3421103" cy="1017102"/>
          </a:xfrm>
        </p:spPr>
        <p:txBody>
          <a:bodyPr/>
          <a:lstStyle/>
          <a:p>
            <a:r>
              <a:rPr lang="en-US"/>
              <a:t>You can’t pour from an empty cup. ​</a:t>
            </a:r>
          </a:p>
        </p:txBody>
      </p:sp>
      <p:sp>
        <p:nvSpPr>
          <p:cNvPr id="28" name="Slide Number Placeholder 27">
            <a:extLst>
              <a:ext uri="{FF2B5EF4-FFF2-40B4-BE49-F238E27FC236}">
                <a16:creationId xmlns:a16="http://schemas.microsoft.com/office/drawing/2014/main" id="{1FFD6689-1CFE-4E13-B717-1E5B52BDCFCD}"/>
              </a:ext>
            </a:extLst>
          </p:cNvPr>
          <p:cNvSpPr>
            <a:spLocks noGrp="1"/>
          </p:cNvSpPr>
          <p:nvPr>
            <p:ph type="sldNum" sz="quarter" idx="4"/>
          </p:nvPr>
        </p:nvSpPr>
        <p:spPr>
          <a:xfrm>
            <a:off x="9791700" y="6356350"/>
            <a:ext cx="1562100" cy="365125"/>
          </a:xfrm>
        </p:spPr>
        <p:txBody>
          <a:bodyPr/>
          <a:lstStyle/>
          <a:p>
            <a:fld id="{EA87306C-81BA-4795-A5CA-9392456A8C1E}" type="slidenum">
              <a:rPr lang="en-US" smtClean="0"/>
              <a:pPr/>
              <a:t>12</a:t>
            </a:fld>
            <a:endParaRPr lang="en-US"/>
          </a:p>
        </p:txBody>
      </p:sp>
      <p:sp>
        <p:nvSpPr>
          <p:cNvPr id="29" name="Rectangle 14">
            <a:extLst>
              <a:ext uri="{FF2B5EF4-FFF2-40B4-BE49-F238E27FC236}">
                <a16:creationId xmlns:a16="http://schemas.microsoft.com/office/drawing/2014/main" id="{C7070E84-7C6C-417F-AB09-EC34EAFFD611}"/>
              </a:ext>
              <a:ext uri="{C183D7F6-B498-43B3-948B-1728B52AA6E4}">
                <adec:decorative xmlns:adec="http://schemas.microsoft.com/office/drawing/2017/decorative" val="1"/>
              </a:ext>
            </a:extLst>
          </p:cNvPr>
          <p:cNvSpPr/>
          <p:nvPr/>
        </p:nvSpPr>
        <p:spPr>
          <a:xfrm>
            <a:off x="3383071" y="0"/>
            <a:ext cx="3376958" cy="6858000"/>
          </a:xfrm>
          <a:custGeom>
            <a:avLst/>
            <a:gdLst>
              <a:gd name="connsiteX0" fmla="*/ 0 w 8808322"/>
              <a:gd name="connsiteY0" fmla="*/ 0 h 6858000"/>
              <a:gd name="connsiteX1" fmla="*/ 8808322 w 8808322"/>
              <a:gd name="connsiteY1" fmla="*/ 0 h 6858000"/>
              <a:gd name="connsiteX2" fmla="*/ 8808322 w 8808322"/>
              <a:gd name="connsiteY2" fmla="*/ 6858000 h 6858000"/>
              <a:gd name="connsiteX3" fmla="*/ 0 w 8808322"/>
              <a:gd name="connsiteY3" fmla="*/ 6858000 h 6858000"/>
              <a:gd name="connsiteX4" fmla="*/ 0 w 8808322"/>
              <a:gd name="connsiteY4" fmla="*/ 0 h 6858000"/>
              <a:gd name="connsiteX0" fmla="*/ 398 w 8808720"/>
              <a:gd name="connsiteY0" fmla="*/ 0 h 6858000"/>
              <a:gd name="connsiteX1" fmla="*/ 8808720 w 8808720"/>
              <a:gd name="connsiteY1" fmla="*/ 0 h 6858000"/>
              <a:gd name="connsiteX2" fmla="*/ 8808720 w 8808720"/>
              <a:gd name="connsiteY2" fmla="*/ 6858000 h 6858000"/>
              <a:gd name="connsiteX3" fmla="*/ 398 w 8808720"/>
              <a:gd name="connsiteY3" fmla="*/ 6858000 h 6858000"/>
              <a:gd name="connsiteX4" fmla="*/ 0 w 8808720"/>
              <a:gd name="connsiteY4" fmla="*/ 1417320 h 6858000"/>
              <a:gd name="connsiteX5" fmla="*/ 398 w 8808720"/>
              <a:gd name="connsiteY5" fmla="*/ 0 h 6858000"/>
              <a:gd name="connsiteX0" fmla="*/ 413722 w 9222044"/>
              <a:gd name="connsiteY0" fmla="*/ 0 h 6858000"/>
              <a:gd name="connsiteX1" fmla="*/ 9222044 w 9222044"/>
              <a:gd name="connsiteY1" fmla="*/ 0 h 6858000"/>
              <a:gd name="connsiteX2" fmla="*/ 9222044 w 9222044"/>
              <a:gd name="connsiteY2" fmla="*/ 6858000 h 6858000"/>
              <a:gd name="connsiteX3" fmla="*/ 413722 w 9222044"/>
              <a:gd name="connsiteY3" fmla="*/ 6858000 h 6858000"/>
              <a:gd name="connsiteX4" fmla="*/ 413324 w 9222044"/>
              <a:gd name="connsiteY4" fmla="*/ 1417320 h 6858000"/>
              <a:gd name="connsiteX5" fmla="*/ 1861124 w 9222044"/>
              <a:gd name="connsiteY5" fmla="*/ 1417320 h 6858000"/>
              <a:gd name="connsiteX6" fmla="*/ 413722 w 9222044"/>
              <a:gd name="connsiteY6" fmla="*/ 0 h 6858000"/>
              <a:gd name="connsiteX0" fmla="*/ 413722 w 9222044"/>
              <a:gd name="connsiteY0" fmla="*/ 0 h 6858000"/>
              <a:gd name="connsiteX1" fmla="*/ 9222044 w 9222044"/>
              <a:gd name="connsiteY1" fmla="*/ 0 h 6858000"/>
              <a:gd name="connsiteX2" fmla="*/ 9222044 w 9222044"/>
              <a:gd name="connsiteY2" fmla="*/ 6858000 h 6858000"/>
              <a:gd name="connsiteX3" fmla="*/ 413722 w 9222044"/>
              <a:gd name="connsiteY3" fmla="*/ 6858000 h 6858000"/>
              <a:gd name="connsiteX4" fmla="*/ 413324 w 9222044"/>
              <a:gd name="connsiteY4" fmla="*/ 1417320 h 6858000"/>
              <a:gd name="connsiteX5" fmla="*/ 1861124 w 9222044"/>
              <a:gd name="connsiteY5" fmla="*/ 1417320 h 6858000"/>
              <a:gd name="connsiteX6" fmla="*/ 413722 w 9222044"/>
              <a:gd name="connsiteY6" fmla="*/ 0 h 6858000"/>
              <a:gd name="connsiteX0" fmla="*/ 413722 w 9222044"/>
              <a:gd name="connsiteY0" fmla="*/ 0 h 6858000"/>
              <a:gd name="connsiteX1" fmla="*/ 9222044 w 9222044"/>
              <a:gd name="connsiteY1" fmla="*/ 0 h 6858000"/>
              <a:gd name="connsiteX2" fmla="*/ 9222044 w 9222044"/>
              <a:gd name="connsiteY2" fmla="*/ 6858000 h 6858000"/>
              <a:gd name="connsiteX3" fmla="*/ 413722 w 9222044"/>
              <a:gd name="connsiteY3" fmla="*/ 6858000 h 6858000"/>
              <a:gd name="connsiteX4" fmla="*/ 413324 w 9222044"/>
              <a:gd name="connsiteY4" fmla="*/ 1417320 h 6858000"/>
              <a:gd name="connsiteX5" fmla="*/ 1861124 w 9222044"/>
              <a:gd name="connsiteY5" fmla="*/ 1417320 h 6858000"/>
              <a:gd name="connsiteX6" fmla="*/ 413722 w 9222044"/>
              <a:gd name="connsiteY6" fmla="*/ 0 h 6858000"/>
              <a:gd name="connsiteX0" fmla="*/ 383332 w 9191654"/>
              <a:gd name="connsiteY0" fmla="*/ 0 h 6858000"/>
              <a:gd name="connsiteX1" fmla="*/ 9191654 w 9191654"/>
              <a:gd name="connsiteY1" fmla="*/ 0 h 6858000"/>
              <a:gd name="connsiteX2" fmla="*/ 9191654 w 9191654"/>
              <a:gd name="connsiteY2" fmla="*/ 6858000 h 6858000"/>
              <a:gd name="connsiteX3" fmla="*/ 383332 w 9191654"/>
              <a:gd name="connsiteY3" fmla="*/ 6858000 h 6858000"/>
              <a:gd name="connsiteX4" fmla="*/ 382934 w 9191654"/>
              <a:gd name="connsiteY4" fmla="*/ 1417320 h 6858000"/>
              <a:gd name="connsiteX5" fmla="*/ 1830734 w 9191654"/>
              <a:gd name="connsiteY5" fmla="*/ 1417320 h 6858000"/>
              <a:gd name="connsiteX6" fmla="*/ 1823114 w 9191654"/>
              <a:gd name="connsiteY6" fmla="*/ 822960 h 6858000"/>
              <a:gd name="connsiteX7" fmla="*/ 383332 w 9191654"/>
              <a:gd name="connsiteY7" fmla="*/ 0 h 6858000"/>
              <a:gd name="connsiteX0" fmla="*/ 383332 w 9191654"/>
              <a:gd name="connsiteY0" fmla="*/ 0 h 6858000"/>
              <a:gd name="connsiteX1" fmla="*/ 9191654 w 9191654"/>
              <a:gd name="connsiteY1" fmla="*/ 0 h 6858000"/>
              <a:gd name="connsiteX2" fmla="*/ 9191654 w 9191654"/>
              <a:gd name="connsiteY2" fmla="*/ 6858000 h 6858000"/>
              <a:gd name="connsiteX3" fmla="*/ 383332 w 9191654"/>
              <a:gd name="connsiteY3" fmla="*/ 6858000 h 6858000"/>
              <a:gd name="connsiteX4" fmla="*/ 382934 w 9191654"/>
              <a:gd name="connsiteY4" fmla="*/ 1417320 h 6858000"/>
              <a:gd name="connsiteX5" fmla="*/ 1830734 w 9191654"/>
              <a:gd name="connsiteY5" fmla="*/ 1417320 h 6858000"/>
              <a:gd name="connsiteX6" fmla="*/ 1823114 w 9191654"/>
              <a:gd name="connsiteY6" fmla="*/ 822960 h 6858000"/>
              <a:gd name="connsiteX7" fmla="*/ 383332 w 9191654"/>
              <a:gd name="connsiteY7" fmla="*/ 0 h 6858000"/>
              <a:gd name="connsiteX0" fmla="*/ 383332 w 9191654"/>
              <a:gd name="connsiteY0" fmla="*/ 0 h 6858000"/>
              <a:gd name="connsiteX1" fmla="*/ 9191654 w 9191654"/>
              <a:gd name="connsiteY1" fmla="*/ 0 h 6858000"/>
              <a:gd name="connsiteX2" fmla="*/ 9191654 w 9191654"/>
              <a:gd name="connsiteY2" fmla="*/ 6858000 h 6858000"/>
              <a:gd name="connsiteX3" fmla="*/ 383332 w 9191654"/>
              <a:gd name="connsiteY3" fmla="*/ 6858000 h 6858000"/>
              <a:gd name="connsiteX4" fmla="*/ 382934 w 9191654"/>
              <a:gd name="connsiteY4" fmla="*/ 1417320 h 6858000"/>
              <a:gd name="connsiteX5" fmla="*/ 1830734 w 9191654"/>
              <a:gd name="connsiteY5" fmla="*/ 1417320 h 6858000"/>
              <a:gd name="connsiteX6" fmla="*/ 1823114 w 9191654"/>
              <a:gd name="connsiteY6" fmla="*/ 822960 h 6858000"/>
              <a:gd name="connsiteX7" fmla="*/ 383332 w 9191654"/>
              <a:gd name="connsiteY7" fmla="*/ 0 h 6858000"/>
              <a:gd name="connsiteX0" fmla="*/ 685684 w 9494006"/>
              <a:gd name="connsiteY0" fmla="*/ 0 h 6858000"/>
              <a:gd name="connsiteX1" fmla="*/ 9494006 w 9494006"/>
              <a:gd name="connsiteY1" fmla="*/ 0 h 6858000"/>
              <a:gd name="connsiteX2" fmla="*/ 9494006 w 9494006"/>
              <a:gd name="connsiteY2" fmla="*/ 6858000 h 6858000"/>
              <a:gd name="connsiteX3" fmla="*/ 685684 w 9494006"/>
              <a:gd name="connsiteY3" fmla="*/ 6858000 h 6858000"/>
              <a:gd name="connsiteX4" fmla="*/ 685286 w 9494006"/>
              <a:gd name="connsiteY4" fmla="*/ 1417320 h 6858000"/>
              <a:gd name="connsiteX5" fmla="*/ 2133086 w 9494006"/>
              <a:gd name="connsiteY5" fmla="*/ 1417320 h 6858000"/>
              <a:gd name="connsiteX6" fmla="*/ 2125466 w 9494006"/>
              <a:gd name="connsiteY6" fmla="*/ 822960 h 6858000"/>
              <a:gd name="connsiteX7" fmla="*/ 692906 w 9494006"/>
              <a:gd name="connsiteY7" fmla="*/ 822960 h 6858000"/>
              <a:gd name="connsiteX8" fmla="*/ 685684 w 9494006"/>
              <a:gd name="connsiteY8" fmla="*/ 0 h 6858000"/>
              <a:gd name="connsiteX0" fmla="*/ 685684 w 9494006"/>
              <a:gd name="connsiteY0" fmla="*/ 0 h 6858000"/>
              <a:gd name="connsiteX1" fmla="*/ 9494006 w 9494006"/>
              <a:gd name="connsiteY1" fmla="*/ 0 h 6858000"/>
              <a:gd name="connsiteX2" fmla="*/ 9494006 w 9494006"/>
              <a:gd name="connsiteY2" fmla="*/ 6858000 h 6858000"/>
              <a:gd name="connsiteX3" fmla="*/ 685684 w 9494006"/>
              <a:gd name="connsiteY3" fmla="*/ 6858000 h 6858000"/>
              <a:gd name="connsiteX4" fmla="*/ 685286 w 9494006"/>
              <a:gd name="connsiteY4" fmla="*/ 1417320 h 6858000"/>
              <a:gd name="connsiteX5" fmla="*/ 2133086 w 9494006"/>
              <a:gd name="connsiteY5" fmla="*/ 1417320 h 6858000"/>
              <a:gd name="connsiteX6" fmla="*/ 2125466 w 9494006"/>
              <a:gd name="connsiteY6" fmla="*/ 822960 h 6858000"/>
              <a:gd name="connsiteX7" fmla="*/ 692906 w 9494006"/>
              <a:gd name="connsiteY7" fmla="*/ 822960 h 6858000"/>
              <a:gd name="connsiteX8" fmla="*/ 685684 w 9494006"/>
              <a:gd name="connsiteY8" fmla="*/ 0 h 6858000"/>
              <a:gd name="connsiteX0" fmla="*/ 685684 w 9494006"/>
              <a:gd name="connsiteY0" fmla="*/ 0 h 6858000"/>
              <a:gd name="connsiteX1" fmla="*/ 9494006 w 9494006"/>
              <a:gd name="connsiteY1" fmla="*/ 0 h 6858000"/>
              <a:gd name="connsiteX2" fmla="*/ 9494006 w 9494006"/>
              <a:gd name="connsiteY2" fmla="*/ 6858000 h 6858000"/>
              <a:gd name="connsiteX3" fmla="*/ 685684 w 9494006"/>
              <a:gd name="connsiteY3" fmla="*/ 6858000 h 6858000"/>
              <a:gd name="connsiteX4" fmla="*/ 685286 w 9494006"/>
              <a:gd name="connsiteY4" fmla="*/ 1417320 h 6858000"/>
              <a:gd name="connsiteX5" fmla="*/ 2133086 w 9494006"/>
              <a:gd name="connsiteY5" fmla="*/ 1417320 h 6858000"/>
              <a:gd name="connsiteX6" fmla="*/ 2125466 w 9494006"/>
              <a:gd name="connsiteY6" fmla="*/ 822960 h 6858000"/>
              <a:gd name="connsiteX7" fmla="*/ 692906 w 9494006"/>
              <a:gd name="connsiteY7" fmla="*/ 822960 h 6858000"/>
              <a:gd name="connsiteX8" fmla="*/ 685684 w 9494006"/>
              <a:gd name="connsiteY8" fmla="*/ 0 h 6858000"/>
              <a:gd name="connsiteX0" fmla="*/ 101918 w 8910240"/>
              <a:gd name="connsiteY0" fmla="*/ 0 h 6858000"/>
              <a:gd name="connsiteX1" fmla="*/ 8910240 w 8910240"/>
              <a:gd name="connsiteY1" fmla="*/ 0 h 6858000"/>
              <a:gd name="connsiteX2" fmla="*/ 8910240 w 8910240"/>
              <a:gd name="connsiteY2" fmla="*/ 6858000 h 6858000"/>
              <a:gd name="connsiteX3" fmla="*/ 101918 w 8910240"/>
              <a:gd name="connsiteY3" fmla="*/ 6858000 h 6858000"/>
              <a:gd name="connsiteX4" fmla="*/ 101520 w 8910240"/>
              <a:gd name="connsiteY4" fmla="*/ 1417320 h 6858000"/>
              <a:gd name="connsiteX5" fmla="*/ 1549320 w 8910240"/>
              <a:gd name="connsiteY5" fmla="*/ 1417320 h 6858000"/>
              <a:gd name="connsiteX6" fmla="*/ 1541700 w 8910240"/>
              <a:gd name="connsiteY6" fmla="*/ 822960 h 6858000"/>
              <a:gd name="connsiteX7" fmla="*/ 109140 w 8910240"/>
              <a:gd name="connsiteY7" fmla="*/ 822960 h 6858000"/>
              <a:gd name="connsiteX8" fmla="*/ 101918 w 8910240"/>
              <a:gd name="connsiteY8" fmla="*/ 0 h 6858000"/>
              <a:gd name="connsiteX0" fmla="*/ 607 w 8808929"/>
              <a:gd name="connsiteY0" fmla="*/ 0 h 6858000"/>
              <a:gd name="connsiteX1" fmla="*/ 8808929 w 8808929"/>
              <a:gd name="connsiteY1" fmla="*/ 0 h 6858000"/>
              <a:gd name="connsiteX2" fmla="*/ 8808929 w 8808929"/>
              <a:gd name="connsiteY2" fmla="*/ 6858000 h 6858000"/>
              <a:gd name="connsiteX3" fmla="*/ 607 w 8808929"/>
              <a:gd name="connsiteY3" fmla="*/ 6858000 h 6858000"/>
              <a:gd name="connsiteX4" fmla="*/ 209 w 8808929"/>
              <a:gd name="connsiteY4" fmla="*/ 1417320 h 6858000"/>
              <a:gd name="connsiteX5" fmla="*/ 1448009 w 8808929"/>
              <a:gd name="connsiteY5" fmla="*/ 1417320 h 6858000"/>
              <a:gd name="connsiteX6" fmla="*/ 1440389 w 8808929"/>
              <a:gd name="connsiteY6" fmla="*/ 822960 h 6858000"/>
              <a:gd name="connsiteX7" fmla="*/ 7829 w 8808929"/>
              <a:gd name="connsiteY7" fmla="*/ 822960 h 6858000"/>
              <a:gd name="connsiteX8" fmla="*/ 607 w 8808929"/>
              <a:gd name="connsiteY8" fmla="*/ 0 h 6858000"/>
              <a:gd name="connsiteX0" fmla="*/ 607 w 8808929"/>
              <a:gd name="connsiteY0" fmla="*/ 0 h 6858000"/>
              <a:gd name="connsiteX1" fmla="*/ 8808929 w 8808929"/>
              <a:gd name="connsiteY1" fmla="*/ 0 h 6858000"/>
              <a:gd name="connsiteX2" fmla="*/ 3366072 w 8808929"/>
              <a:gd name="connsiteY2" fmla="*/ 6858000 h 6858000"/>
              <a:gd name="connsiteX3" fmla="*/ 607 w 8808929"/>
              <a:gd name="connsiteY3" fmla="*/ 6858000 h 6858000"/>
              <a:gd name="connsiteX4" fmla="*/ 209 w 8808929"/>
              <a:gd name="connsiteY4" fmla="*/ 1417320 h 6858000"/>
              <a:gd name="connsiteX5" fmla="*/ 1448009 w 8808929"/>
              <a:gd name="connsiteY5" fmla="*/ 1417320 h 6858000"/>
              <a:gd name="connsiteX6" fmla="*/ 1440389 w 8808929"/>
              <a:gd name="connsiteY6" fmla="*/ 822960 h 6858000"/>
              <a:gd name="connsiteX7" fmla="*/ 7829 w 8808929"/>
              <a:gd name="connsiteY7" fmla="*/ 822960 h 6858000"/>
              <a:gd name="connsiteX8" fmla="*/ 607 w 8808929"/>
              <a:gd name="connsiteY8" fmla="*/ 0 h 6858000"/>
              <a:gd name="connsiteX0" fmla="*/ 607 w 3376958"/>
              <a:gd name="connsiteY0" fmla="*/ 0 h 6858000"/>
              <a:gd name="connsiteX1" fmla="*/ 3376958 w 3376958"/>
              <a:gd name="connsiteY1" fmla="*/ 0 h 6858000"/>
              <a:gd name="connsiteX2" fmla="*/ 3366072 w 3376958"/>
              <a:gd name="connsiteY2" fmla="*/ 6858000 h 6858000"/>
              <a:gd name="connsiteX3" fmla="*/ 607 w 3376958"/>
              <a:gd name="connsiteY3" fmla="*/ 6858000 h 6858000"/>
              <a:gd name="connsiteX4" fmla="*/ 209 w 3376958"/>
              <a:gd name="connsiteY4" fmla="*/ 1417320 h 6858000"/>
              <a:gd name="connsiteX5" fmla="*/ 1448009 w 3376958"/>
              <a:gd name="connsiteY5" fmla="*/ 1417320 h 6858000"/>
              <a:gd name="connsiteX6" fmla="*/ 1440389 w 3376958"/>
              <a:gd name="connsiteY6" fmla="*/ 822960 h 6858000"/>
              <a:gd name="connsiteX7" fmla="*/ 7829 w 3376958"/>
              <a:gd name="connsiteY7" fmla="*/ 822960 h 6858000"/>
              <a:gd name="connsiteX8" fmla="*/ 607 w 337695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76958" h="6858000">
                <a:moveTo>
                  <a:pt x="607" y="0"/>
                </a:moveTo>
                <a:lnTo>
                  <a:pt x="3376958" y="0"/>
                </a:lnTo>
                <a:cubicBezTo>
                  <a:pt x="3373329" y="2286000"/>
                  <a:pt x="3369701" y="4572000"/>
                  <a:pt x="3366072" y="6858000"/>
                </a:cubicBezTo>
                <a:lnTo>
                  <a:pt x="607" y="6858000"/>
                </a:lnTo>
                <a:cubicBezTo>
                  <a:pt x="474" y="5044440"/>
                  <a:pt x="342" y="3230880"/>
                  <a:pt x="209" y="1417320"/>
                </a:cubicBezTo>
                <a:cubicBezTo>
                  <a:pt x="-1127" y="1400810"/>
                  <a:pt x="1470803" y="1409700"/>
                  <a:pt x="1448009" y="1417320"/>
                </a:cubicBezTo>
                <a:cubicBezTo>
                  <a:pt x="1444199" y="1253490"/>
                  <a:pt x="1453023" y="1028700"/>
                  <a:pt x="1440389" y="822960"/>
                </a:cubicBezTo>
                <a:lnTo>
                  <a:pt x="7829" y="822960"/>
                </a:lnTo>
                <a:cubicBezTo>
                  <a:pt x="4085" y="533400"/>
                  <a:pt x="-1933" y="316230"/>
                  <a:pt x="607" y="0"/>
                </a:cubicBezTo>
                <a:close/>
              </a:path>
            </a:pathLst>
          </a:custGeom>
          <a:solidFill>
            <a:schemeClr val="accent5">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0759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C110EE-DA2E-D6DC-E91E-2F21381978CA}"/>
              </a:ext>
            </a:extLst>
          </p:cNvPr>
          <p:cNvSpPr>
            <a:spLocks noGrp="1"/>
          </p:cNvSpPr>
          <p:nvPr>
            <p:ph type="title"/>
          </p:nvPr>
        </p:nvSpPr>
        <p:spPr>
          <a:xfrm>
            <a:off x="2275842" y="1182779"/>
            <a:ext cx="4143432" cy="915006"/>
          </a:xfrm>
        </p:spPr>
        <p:txBody>
          <a:bodyPr/>
          <a:lstStyle/>
          <a:p>
            <a:r>
              <a:rPr lang="en-GB" dirty="0"/>
              <a:t>Wellbeing in the primary classroom</a:t>
            </a:r>
            <a:endParaRPr lang="en-US" dirty="0"/>
          </a:p>
        </p:txBody>
      </p:sp>
      <p:sp>
        <p:nvSpPr>
          <p:cNvPr id="13" name="Text Placeholder 12">
            <a:extLst>
              <a:ext uri="{FF2B5EF4-FFF2-40B4-BE49-F238E27FC236}">
                <a16:creationId xmlns:a16="http://schemas.microsoft.com/office/drawing/2014/main" id="{6732078A-DF96-5B2A-60A9-0AABDFCBD13C}"/>
              </a:ext>
            </a:extLst>
          </p:cNvPr>
          <p:cNvSpPr>
            <a:spLocks noGrp="1"/>
          </p:cNvSpPr>
          <p:nvPr>
            <p:ph type="body" sz="quarter" idx="16"/>
          </p:nvPr>
        </p:nvSpPr>
        <p:spPr>
          <a:xfrm>
            <a:off x="2311400" y="2501137"/>
            <a:ext cx="4953000" cy="426393"/>
          </a:xfrm>
        </p:spPr>
        <p:txBody>
          <a:bodyPr/>
          <a:lstStyle/>
          <a:p>
            <a:r>
              <a:rPr lang="en-GB" dirty="0"/>
              <a:t>Systemic change to support regulation</a:t>
            </a:r>
            <a:endParaRPr lang="en-US" dirty="0"/>
          </a:p>
        </p:txBody>
      </p:sp>
      <p:sp>
        <p:nvSpPr>
          <p:cNvPr id="5" name="Text Placeholder 4">
            <a:extLst>
              <a:ext uri="{FF2B5EF4-FFF2-40B4-BE49-F238E27FC236}">
                <a16:creationId xmlns:a16="http://schemas.microsoft.com/office/drawing/2014/main" id="{DDBA13CC-D4CD-0A53-A85C-A8928B263CB0}"/>
              </a:ext>
            </a:extLst>
          </p:cNvPr>
          <p:cNvSpPr>
            <a:spLocks noGrp="1"/>
          </p:cNvSpPr>
          <p:nvPr>
            <p:ph type="body" sz="quarter" idx="12"/>
          </p:nvPr>
        </p:nvSpPr>
        <p:spPr>
          <a:xfrm>
            <a:off x="819726" y="5208160"/>
            <a:ext cx="4953000" cy="1148190"/>
          </a:xfrm>
        </p:spPr>
        <p:txBody>
          <a:bodyPr/>
          <a:lstStyle/>
          <a:p>
            <a:r>
              <a:rPr lang="en-GB"/>
              <a:t>Adrian Bethune is an advocate of holistic education.  His book is research and experienced based, starting with building a tribe ready to work together.</a:t>
            </a:r>
            <a:endParaRPr lang="en-US"/>
          </a:p>
        </p:txBody>
      </p:sp>
      <p:sp>
        <p:nvSpPr>
          <p:cNvPr id="15" name="Text Placeholder 14">
            <a:extLst>
              <a:ext uri="{FF2B5EF4-FFF2-40B4-BE49-F238E27FC236}">
                <a16:creationId xmlns:a16="http://schemas.microsoft.com/office/drawing/2014/main" id="{8A930563-80DA-4CA3-A3E3-F62BCAE0D8C2}"/>
              </a:ext>
            </a:extLst>
          </p:cNvPr>
          <p:cNvSpPr>
            <a:spLocks noGrp="1"/>
          </p:cNvSpPr>
          <p:nvPr>
            <p:ph type="body" sz="quarter" idx="18"/>
          </p:nvPr>
        </p:nvSpPr>
        <p:spPr>
          <a:xfrm>
            <a:off x="6419274" y="4023970"/>
            <a:ext cx="4953000" cy="426393"/>
          </a:xfrm>
        </p:spPr>
        <p:txBody>
          <a:bodyPr/>
          <a:lstStyle/>
          <a:p>
            <a:r>
              <a:rPr lang="en-GB"/>
              <a:t>Staff wellbeing</a:t>
            </a:r>
            <a:endParaRPr lang="en-US"/>
          </a:p>
        </p:txBody>
      </p:sp>
      <p:sp>
        <p:nvSpPr>
          <p:cNvPr id="14" name="Text Placeholder 13">
            <a:extLst>
              <a:ext uri="{FF2B5EF4-FFF2-40B4-BE49-F238E27FC236}">
                <a16:creationId xmlns:a16="http://schemas.microsoft.com/office/drawing/2014/main" id="{F7A8FCB1-9F1A-20CC-3D43-6E3AF9247657}"/>
              </a:ext>
            </a:extLst>
          </p:cNvPr>
          <p:cNvSpPr>
            <a:spLocks noGrp="1"/>
          </p:cNvSpPr>
          <p:nvPr>
            <p:ph type="body" sz="quarter" idx="17"/>
          </p:nvPr>
        </p:nvSpPr>
        <p:spPr>
          <a:xfrm>
            <a:off x="6419274" y="4566495"/>
            <a:ext cx="4953000" cy="1719875"/>
          </a:xfrm>
        </p:spPr>
        <p:txBody>
          <a:bodyPr/>
          <a:lstStyle/>
          <a:p>
            <a:r>
              <a:rPr lang="en-GB"/>
              <a:t>By building on successes and remembering the positives, the stories we tell ourselves (see the work of Brene Brown) help us to create professional confidence.  (See Peps McCrae…)</a:t>
            </a:r>
          </a:p>
          <a:p>
            <a:endParaRPr lang="en-GB"/>
          </a:p>
          <a:p>
            <a:r>
              <a:rPr lang="en-GB"/>
              <a:t>Bethune is an advoacte of part time working to support mental health, if that is what is needed to create good work/life balance.</a:t>
            </a:r>
            <a:endParaRPr lang="en-US"/>
          </a:p>
        </p:txBody>
      </p:sp>
      <p:sp>
        <p:nvSpPr>
          <p:cNvPr id="12" name="Slide Number Placeholder 11">
            <a:extLst>
              <a:ext uri="{FF2B5EF4-FFF2-40B4-BE49-F238E27FC236}">
                <a16:creationId xmlns:a16="http://schemas.microsoft.com/office/drawing/2014/main" id="{0BAC5802-70E4-BCD1-09E9-58942228F76A}"/>
              </a:ext>
            </a:extLst>
          </p:cNvPr>
          <p:cNvSpPr>
            <a:spLocks noGrp="1"/>
          </p:cNvSpPr>
          <p:nvPr>
            <p:ph type="sldNum" sz="quarter" idx="4"/>
          </p:nvPr>
        </p:nvSpPr>
        <p:spPr/>
        <p:txBody>
          <a:bodyPr/>
          <a:lstStyle/>
          <a:p>
            <a:fld id="{EA87306C-81BA-4795-A5CA-9392456A8C1E}" type="slidenum">
              <a:rPr lang="en-US" smtClean="0"/>
              <a:pPr/>
              <a:t>13</a:t>
            </a:fld>
            <a:endParaRPr lang="en-US" dirty="0"/>
          </a:p>
        </p:txBody>
      </p:sp>
      <p:pic>
        <p:nvPicPr>
          <p:cNvPr id="11" name="Picture 10">
            <a:extLst>
              <a:ext uri="{FF2B5EF4-FFF2-40B4-BE49-F238E27FC236}">
                <a16:creationId xmlns:a16="http://schemas.microsoft.com/office/drawing/2014/main" id="{C62A6CF0-8502-4094-E8F2-E798F4DDC2D6}"/>
              </a:ext>
            </a:extLst>
          </p:cNvPr>
          <p:cNvPicPr>
            <a:picLocks noChangeAspect="1"/>
          </p:cNvPicPr>
          <p:nvPr/>
        </p:nvPicPr>
        <p:blipFill>
          <a:blip r:embed="rId2"/>
          <a:stretch>
            <a:fillRect/>
          </a:stretch>
        </p:blipFill>
        <p:spPr>
          <a:xfrm>
            <a:off x="8048568" y="15203"/>
            <a:ext cx="4143432" cy="3776636"/>
          </a:xfrm>
          <a:prstGeom prst="rect">
            <a:avLst/>
          </a:prstGeom>
        </p:spPr>
      </p:pic>
      <p:pic>
        <p:nvPicPr>
          <p:cNvPr id="18" name="Picture 17">
            <a:extLst>
              <a:ext uri="{FF2B5EF4-FFF2-40B4-BE49-F238E27FC236}">
                <a16:creationId xmlns:a16="http://schemas.microsoft.com/office/drawing/2014/main" id="{C0C40B44-7C2F-CF7D-B4B9-2A4FF17E8D3E}"/>
              </a:ext>
            </a:extLst>
          </p:cNvPr>
          <p:cNvPicPr>
            <a:picLocks noChangeAspect="1"/>
          </p:cNvPicPr>
          <p:nvPr/>
        </p:nvPicPr>
        <p:blipFill>
          <a:blip r:embed="rId3"/>
          <a:stretch>
            <a:fillRect/>
          </a:stretch>
        </p:blipFill>
        <p:spPr>
          <a:xfrm>
            <a:off x="0" y="-30289"/>
            <a:ext cx="2311400" cy="3619500"/>
          </a:xfrm>
          <a:prstGeom prst="rect">
            <a:avLst/>
          </a:prstGeom>
        </p:spPr>
      </p:pic>
      <p:sp>
        <p:nvSpPr>
          <p:cNvPr id="20" name="Text Placeholder 12">
            <a:extLst>
              <a:ext uri="{FF2B5EF4-FFF2-40B4-BE49-F238E27FC236}">
                <a16:creationId xmlns:a16="http://schemas.microsoft.com/office/drawing/2014/main" id="{202FB467-1CFB-2F86-0A11-C62FA0B8857B}"/>
              </a:ext>
            </a:extLst>
          </p:cNvPr>
          <p:cNvSpPr txBox="1">
            <a:spLocks/>
          </p:cNvSpPr>
          <p:nvPr/>
        </p:nvSpPr>
        <p:spPr>
          <a:xfrm>
            <a:off x="819726" y="4450363"/>
            <a:ext cx="4953000" cy="426393"/>
          </a:xfrm>
          <a:prstGeom prst="rect">
            <a:avLst/>
          </a:prstGeom>
        </p:spPr>
        <p:txBody>
          <a:bodyPr anchor="b"/>
          <a:lstStyle>
            <a:lvl1pPr marL="0" indent="0" algn="l" defTabSz="914400" rtl="0" eaLnBrk="1" latinLnBrk="0" hangingPunct="1">
              <a:lnSpc>
                <a:spcPct val="90000"/>
              </a:lnSpc>
              <a:spcBef>
                <a:spcPts val="1000"/>
              </a:spcBef>
              <a:buFont typeface="Arial" panose="020B0604020202020204" pitchFamily="34" charset="0"/>
              <a:buNone/>
              <a:defRPr sz="1800" kern="1200" cap="all" spc="100" baseline="0">
                <a:solidFill>
                  <a:schemeClr val="accent5">
                    <a:lumMod val="50000"/>
                  </a:schemeClr>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Promoting pro-social, social, emotional and physical/biological needs</a:t>
            </a:r>
            <a:endParaRPr lang="en-US" dirty="0"/>
          </a:p>
        </p:txBody>
      </p:sp>
    </p:spTree>
    <p:extLst>
      <p:ext uri="{BB962C8B-B14F-4D97-AF65-F5344CB8AC3E}">
        <p14:creationId xmlns:p14="http://schemas.microsoft.com/office/powerpoint/2010/main" val="1611208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a:extLst>
              <a:ext uri="{FF2B5EF4-FFF2-40B4-BE49-F238E27FC236}">
                <a16:creationId xmlns:a16="http://schemas.microsoft.com/office/drawing/2014/main" id="{8B0A0B61-E44C-4C98-A84B-B96C81DA5816}"/>
              </a:ext>
            </a:extLst>
          </p:cNvPr>
          <p:cNvSpPr>
            <a:spLocks noGrp="1"/>
          </p:cNvSpPr>
          <p:nvPr>
            <p:ph type="title"/>
          </p:nvPr>
        </p:nvSpPr>
        <p:spPr>
          <a:xfrm>
            <a:off x="1486566" y="3035081"/>
            <a:ext cx="2341256" cy="640698"/>
          </a:xfrm>
        </p:spPr>
        <p:txBody>
          <a:bodyPr/>
          <a:lstStyle/>
          <a:p>
            <a:r>
              <a:rPr lang="en-US" noProof="0"/>
              <a:t>Thank you</a:t>
            </a:r>
            <a:endParaRPr lang="en-US"/>
          </a:p>
        </p:txBody>
      </p:sp>
      <p:sp>
        <p:nvSpPr>
          <p:cNvPr id="9" name="Text Placeholder 8">
            <a:extLst>
              <a:ext uri="{FF2B5EF4-FFF2-40B4-BE49-F238E27FC236}">
                <a16:creationId xmlns:a16="http://schemas.microsoft.com/office/drawing/2014/main" id="{0BF8A3EA-3C0A-457C-ACBD-FA9FBF4DCB9F}"/>
              </a:ext>
            </a:extLst>
          </p:cNvPr>
          <p:cNvSpPr>
            <a:spLocks noGrp="1"/>
          </p:cNvSpPr>
          <p:nvPr>
            <p:ph type="body" sz="quarter" idx="14"/>
          </p:nvPr>
        </p:nvSpPr>
        <p:spPr>
          <a:xfrm>
            <a:off x="466929" y="3959761"/>
            <a:ext cx="4117354" cy="1790164"/>
          </a:xfrm>
        </p:spPr>
        <p:txBody>
          <a:bodyPr/>
          <a:lstStyle/>
          <a:p>
            <a:r>
              <a:rPr lang="pt-BR"/>
              <a:t>Amy Schofield</a:t>
            </a:r>
            <a:endParaRPr lang="en-GB"/>
          </a:p>
          <a:p>
            <a:endParaRPr lang="pt-BR"/>
          </a:p>
          <a:p>
            <a:r>
              <a:rPr lang="en-GB"/>
              <a:t>amyhschofield@gmail.com</a:t>
            </a:r>
            <a:endParaRPr lang="en-US"/>
          </a:p>
        </p:txBody>
      </p:sp>
      <p:pic>
        <p:nvPicPr>
          <p:cNvPr id="18" name="Picture Placeholder 15" descr="A picture of a field of grass sprouting">
            <a:extLst>
              <a:ext uri="{FF2B5EF4-FFF2-40B4-BE49-F238E27FC236}">
                <a16:creationId xmlns:a16="http://schemas.microsoft.com/office/drawing/2014/main" id="{594B2289-B469-43CF-B394-071C6B0A4DD5}"/>
              </a:ext>
            </a:extLst>
          </p:cNvPr>
          <p:cNvPicPr>
            <a:picLocks noGrp="1" noChangeAspect="1"/>
          </p:cNvPicPr>
          <p:nvPr>
            <p:ph type="pic" sz="quarter" idx="15"/>
          </p:nvPr>
        </p:nvPicPr>
        <p:blipFill rotWithShape="1">
          <a:blip r:embed="rId2" cstate="screen">
            <a:extLst>
              <a:ext uri="{28A0092B-C50C-407E-A947-70E740481C1C}">
                <a14:useLocalDpi xmlns:a14="http://schemas.microsoft.com/office/drawing/2010/main" val="0"/>
              </a:ext>
            </a:extLst>
          </a:blip>
          <a:srcRect/>
          <a:stretch/>
        </p:blipFill>
        <p:spPr>
          <a:xfrm>
            <a:off x="5511344" y="0"/>
            <a:ext cx="6680656" cy="6858000"/>
          </a:xfrm>
        </p:spPr>
      </p:pic>
      <p:sp>
        <p:nvSpPr>
          <p:cNvPr id="4" name="Slide Number Placeholder 3">
            <a:extLst>
              <a:ext uri="{FF2B5EF4-FFF2-40B4-BE49-F238E27FC236}">
                <a16:creationId xmlns:a16="http://schemas.microsoft.com/office/drawing/2014/main" id="{D48E7CB9-A0ED-4EB9-BBDE-0C1004C498B9}"/>
              </a:ext>
            </a:extLst>
          </p:cNvPr>
          <p:cNvSpPr>
            <a:spLocks noGrp="1"/>
          </p:cNvSpPr>
          <p:nvPr>
            <p:ph type="sldNum" sz="quarter" idx="4"/>
          </p:nvPr>
        </p:nvSpPr>
        <p:spPr>
          <a:xfrm>
            <a:off x="9791700" y="6356350"/>
            <a:ext cx="1562100" cy="365125"/>
          </a:xfrm>
        </p:spPr>
        <p:txBody>
          <a:bodyPr/>
          <a:lstStyle/>
          <a:p>
            <a:fld id="{EA87306C-81BA-4795-A5CA-9392456A8C1E}" type="slidenum">
              <a:rPr lang="en-US" smtClean="0"/>
              <a:pPr/>
              <a:t>14</a:t>
            </a:fld>
            <a:endParaRPr lang="en-US"/>
          </a:p>
        </p:txBody>
      </p:sp>
    </p:spTree>
    <p:extLst>
      <p:ext uri="{BB962C8B-B14F-4D97-AF65-F5344CB8AC3E}">
        <p14:creationId xmlns:p14="http://schemas.microsoft.com/office/powerpoint/2010/main" val="18516462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picture containing water, outdoor, nature">
            <a:extLst>
              <a:ext uri="{FF2B5EF4-FFF2-40B4-BE49-F238E27FC236}">
                <a16:creationId xmlns:a16="http://schemas.microsoft.com/office/drawing/2014/main" id="{91882B13-7C07-91C9-C645-24EF8A7469EB}"/>
              </a:ext>
            </a:extLst>
          </p:cNvPr>
          <p:cNvPicPr>
            <a:picLocks noGrp="1" noChangeAspect="1"/>
          </p:cNvPicPr>
          <p:nvPr>
            <p:ph type="pic" sz="quarter" idx="10"/>
          </p:nvPr>
        </p:nvPicPr>
        <p:blipFill rotWithShape="1">
          <a:blip r:embed="rId2"/>
          <a:srcRect t="40079" b="40079"/>
          <a:stretch/>
        </p:blipFill>
        <p:spPr>
          <a:xfrm>
            <a:off x="0" y="3305556"/>
            <a:ext cx="11950700" cy="3552444"/>
          </a:xfrm>
          <a:prstGeom prst="rect">
            <a:avLst/>
          </a:prstGeom>
          <a:noFill/>
        </p:spPr>
      </p:pic>
      <p:sp>
        <p:nvSpPr>
          <p:cNvPr id="4" name="Date Placeholder 3" hidden="1">
            <a:extLst>
              <a:ext uri="{FF2B5EF4-FFF2-40B4-BE49-F238E27FC236}">
                <a16:creationId xmlns:a16="http://schemas.microsoft.com/office/drawing/2014/main" id="{4733626D-CBE8-3866-2075-D11B2D8FCF08}"/>
              </a:ext>
            </a:extLst>
          </p:cNvPr>
          <p:cNvSpPr>
            <a:spLocks noGrp="1"/>
          </p:cNvSpPr>
          <p:nvPr>
            <p:ph type="dt" sz="half" idx="4294967295"/>
          </p:nvPr>
        </p:nvSpPr>
        <p:spPr>
          <a:xfrm>
            <a:off x="838200" y="6356350"/>
            <a:ext cx="2743200" cy="365125"/>
          </a:xfrm>
        </p:spPr>
        <p:txBody>
          <a:bodyPr/>
          <a:lstStyle/>
          <a:p>
            <a:pPr>
              <a:spcAft>
                <a:spcPts val="600"/>
              </a:spcAft>
            </a:pPr>
            <a:r>
              <a:rPr lang="en-US"/>
              <a:t>20XX</a:t>
            </a:r>
          </a:p>
        </p:txBody>
      </p:sp>
      <p:sp>
        <p:nvSpPr>
          <p:cNvPr id="7" name="Slide Number Placeholder 6" hidden="1">
            <a:extLst>
              <a:ext uri="{FF2B5EF4-FFF2-40B4-BE49-F238E27FC236}">
                <a16:creationId xmlns:a16="http://schemas.microsoft.com/office/drawing/2014/main" id="{D9F1ED72-D0F2-68DB-FC03-283C811FBE09}"/>
              </a:ext>
            </a:extLst>
          </p:cNvPr>
          <p:cNvSpPr>
            <a:spLocks noGrp="1"/>
          </p:cNvSpPr>
          <p:nvPr>
            <p:ph type="sldNum" sz="quarter" idx="4294967295"/>
          </p:nvPr>
        </p:nvSpPr>
        <p:spPr>
          <a:xfrm>
            <a:off x="8610600" y="6356350"/>
            <a:ext cx="2743200" cy="365125"/>
          </a:xfrm>
        </p:spPr>
        <p:txBody>
          <a:bodyPr/>
          <a:lstStyle/>
          <a:p>
            <a:pPr>
              <a:spcAft>
                <a:spcPts val="600"/>
              </a:spcAft>
            </a:pPr>
            <a:fld id="{EA87306C-81BA-4795-A5CA-9392456A8C1E}" type="slidenum">
              <a:rPr lang="en-US" smtClean="0"/>
              <a:pPr>
                <a:spcAft>
                  <a:spcPts val="600"/>
                </a:spcAft>
              </a:pPr>
              <a:t>15</a:t>
            </a:fld>
            <a:endParaRPr lang="en-US"/>
          </a:p>
        </p:txBody>
      </p:sp>
      <p:sp>
        <p:nvSpPr>
          <p:cNvPr id="10" name="TextBox 9">
            <a:extLst>
              <a:ext uri="{FF2B5EF4-FFF2-40B4-BE49-F238E27FC236}">
                <a16:creationId xmlns:a16="http://schemas.microsoft.com/office/drawing/2014/main" id="{088E8909-8A51-40A6-54F3-B8F0270D0CAD}"/>
              </a:ext>
            </a:extLst>
          </p:cNvPr>
          <p:cNvSpPr txBox="1"/>
          <p:nvPr/>
        </p:nvSpPr>
        <p:spPr>
          <a:xfrm>
            <a:off x="241300" y="1092472"/>
            <a:ext cx="11489130" cy="3785652"/>
          </a:xfrm>
          <a:prstGeom prst="rect">
            <a:avLst/>
          </a:prstGeom>
          <a:noFill/>
        </p:spPr>
        <p:txBody>
          <a:bodyPr wrap="square" rtlCol="0">
            <a:spAutoFit/>
          </a:bodyPr>
          <a:lstStyle/>
          <a:p>
            <a:r>
              <a:rPr lang="en-US" sz="2000">
                <a:solidFill>
                  <a:schemeClr val="accent3">
                    <a:lumMod val="60000"/>
                    <a:lumOff val="40000"/>
                  </a:schemeClr>
                </a:solidFill>
              </a:rPr>
              <a:t>References:</a:t>
            </a:r>
          </a:p>
          <a:p>
            <a:r>
              <a:rPr lang="en-US" sz="2000">
                <a:solidFill>
                  <a:schemeClr val="accent3">
                    <a:lumMod val="60000"/>
                    <a:lumOff val="40000"/>
                  </a:schemeClr>
                </a:solidFill>
              </a:rPr>
              <a:t>Whole Brain Child: Dr Tina Payne Bryson and Dr Dan Siegel</a:t>
            </a:r>
          </a:p>
          <a:p>
            <a:r>
              <a:rPr lang="en-US" sz="2000">
                <a:solidFill>
                  <a:schemeClr val="accent3">
                    <a:lumMod val="60000"/>
                    <a:lumOff val="40000"/>
                  </a:schemeClr>
                </a:solidFill>
              </a:rPr>
              <a:t>Raising Humans: Ross Greene</a:t>
            </a:r>
          </a:p>
          <a:p>
            <a:r>
              <a:rPr lang="en-US" sz="2000">
                <a:solidFill>
                  <a:schemeClr val="accent3">
                    <a:lumMod val="60000"/>
                    <a:lumOff val="40000"/>
                  </a:schemeClr>
                </a:solidFill>
              </a:rPr>
              <a:t>The Book you wish your parents had read: Philippa Perry</a:t>
            </a:r>
          </a:p>
          <a:p>
            <a:r>
              <a:rPr lang="en-US" sz="2000">
                <a:solidFill>
                  <a:schemeClr val="accent3">
                    <a:lumMod val="60000"/>
                    <a:lumOff val="40000"/>
                  </a:schemeClr>
                </a:solidFill>
              </a:rPr>
              <a:t>Daring Greatly: </a:t>
            </a:r>
            <a:r>
              <a:rPr lang="en-US" sz="2000" err="1">
                <a:solidFill>
                  <a:schemeClr val="accent3">
                    <a:lumMod val="60000"/>
                    <a:lumOff val="40000"/>
                  </a:schemeClr>
                </a:solidFill>
              </a:rPr>
              <a:t>Brene</a:t>
            </a:r>
            <a:r>
              <a:rPr lang="en-US" sz="2000">
                <a:solidFill>
                  <a:schemeClr val="accent3">
                    <a:lumMod val="60000"/>
                    <a:lumOff val="40000"/>
                  </a:schemeClr>
                </a:solidFill>
              </a:rPr>
              <a:t> Brown</a:t>
            </a:r>
          </a:p>
          <a:p>
            <a:r>
              <a:rPr lang="en-US" sz="2000">
                <a:solidFill>
                  <a:schemeClr val="accent3">
                    <a:lumMod val="60000"/>
                    <a:lumOff val="40000"/>
                  </a:schemeClr>
                </a:solidFill>
              </a:rPr>
              <a:t>How to talk so little kids listen and listen so little kids talk: Joanna Faber and Julie King</a:t>
            </a:r>
            <a:endParaRPr lang="en-GB" sz="2000">
              <a:solidFill>
                <a:schemeClr val="accent3">
                  <a:lumMod val="60000"/>
                  <a:lumOff val="40000"/>
                </a:schemeClr>
              </a:solidFill>
            </a:endParaRPr>
          </a:p>
          <a:p>
            <a:r>
              <a:rPr lang="en-GB" sz="2000">
                <a:solidFill>
                  <a:schemeClr val="accent3">
                    <a:lumMod val="60000"/>
                    <a:lumOff val="40000"/>
                  </a:schemeClr>
                </a:solidFill>
              </a:rPr>
              <a:t>Wellbeing in the Primary Classroom: Adrian Bethune</a:t>
            </a:r>
          </a:p>
          <a:p>
            <a:r>
              <a:rPr lang="en-GB" sz="2000">
                <a:solidFill>
                  <a:schemeClr val="accent3">
                    <a:lumMod val="60000"/>
                    <a:lumOff val="40000"/>
                  </a:schemeClr>
                </a:solidFill>
              </a:rPr>
              <a:t>Emotion Coaching UK</a:t>
            </a:r>
          </a:p>
          <a:p>
            <a:r>
              <a:rPr lang="en-GB" sz="2000">
                <a:solidFill>
                  <a:schemeClr val="accent3">
                    <a:lumMod val="60000"/>
                    <a:lumOff val="40000"/>
                  </a:schemeClr>
                </a:solidFill>
              </a:rPr>
              <a:t>Mine Conkbayir </a:t>
            </a:r>
          </a:p>
          <a:p>
            <a:r>
              <a:rPr lang="en-GB" sz="2000">
                <a:solidFill>
                  <a:schemeClr val="accent3">
                    <a:lumMod val="60000"/>
                    <a:lumOff val="40000"/>
                  </a:schemeClr>
                </a:solidFill>
              </a:rPr>
              <a:t>NHS</a:t>
            </a:r>
          </a:p>
          <a:p>
            <a:r>
              <a:rPr lang="en-GB" sz="2000">
                <a:solidFill>
                  <a:schemeClr val="accent3">
                    <a:lumMod val="60000"/>
                    <a:lumOff val="40000"/>
                  </a:schemeClr>
                </a:solidFill>
              </a:rPr>
              <a:t>Big Life Journal</a:t>
            </a:r>
            <a:endParaRPr lang="en-US" sz="2000">
              <a:solidFill>
                <a:schemeClr val="accent3">
                  <a:lumMod val="60000"/>
                  <a:lumOff val="40000"/>
                </a:schemeClr>
              </a:solidFill>
            </a:endParaRPr>
          </a:p>
          <a:p>
            <a:r>
              <a:rPr lang="en-US" sz="2000">
                <a:solidFill>
                  <a:schemeClr val="accent3">
                    <a:lumMod val="60000"/>
                    <a:lumOff val="40000"/>
                  </a:schemeClr>
                </a:solidFill>
              </a:rPr>
              <a:t>Online: Dr Shaun Shankar</a:t>
            </a:r>
            <a:endParaRPr lang="en-GB" sz="2000">
              <a:solidFill>
                <a:schemeClr val="accent3">
                  <a:lumMod val="60000"/>
                  <a:lumOff val="40000"/>
                </a:schemeClr>
              </a:solidFill>
            </a:endParaRPr>
          </a:p>
        </p:txBody>
      </p:sp>
    </p:spTree>
    <p:extLst>
      <p:ext uri="{BB962C8B-B14F-4D97-AF65-F5344CB8AC3E}">
        <p14:creationId xmlns:p14="http://schemas.microsoft.com/office/powerpoint/2010/main" val="3503699249"/>
      </p:ext>
    </p:extLst>
  </p:cSld>
  <p:clrMapOvr>
    <a:masterClrMapping/>
  </p:clrMapOvr>
</p:sld>
</file>

<file path=ppt/theme/theme1.xml><?xml version="1.0" encoding="utf-8"?>
<a:theme xmlns:a="http://schemas.openxmlformats.org/drawingml/2006/main" name="Office Theme">
  <a:themeElements>
    <a:clrScheme name="Custom 19">
      <a:dk1>
        <a:sysClr val="windowText" lastClr="000000"/>
      </a:dk1>
      <a:lt1>
        <a:sysClr val="window" lastClr="FFFFFF"/>
      </a:lt1>
      <a:dk2>
        <a:srgbClr val="44546A"/>
      </a:dk2>
      <a:lt2>
        <a:srgbClr val="E7E6E6"/>
      </a:lt2>
      <a:accent1>
        <a:srgbClr val="B4D0E9"/>
      </a:accent1>
      <a:accent2>
        <a:srgbClr val="476977"/>
      </a:accent2>
      <a:accent3>
        <a:srgbClr val="79BBE9"/>
      </a:accent3>
      <a:accent4>
        <a:srgbClr val="6B8043"/>
      </a:accent4>
      <a:accent5>
        <a:srgbClr val="9ACF21"/>
      </a:accent5>
      <a:accent6>
        <a:srgbClr val="CFDCA5"/>
      </a:accent6>
      <a:hlink>
        <a:srgbClr val="0563C1"/>
      </a:hlink>
      <a:folHlink>
        <a:srgbClr val="954F72"/>
      </a:folHlink>
    </a:clrScheme>
    <a:fontScheme name="Custom 26">
      <a:majorFont>
        <a:latin typeface="Tenorite Bold"/>
        <a:ea typeface=""/>
        <a:cs typeface=""/>
      </a:majorFont>
      <a:minorFont>
        <a:latin typeface="Tenorite "/>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een Pitch Deck_TM16411175_Win32_JC_SL_v3" id="{8B4DAF89-59FE-4064-AB7A-372A9529B50F}" vid="{3DF83A45-BE94-4B01-94A1-C38A7DA6C9D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3d72128-3dc1-4d5e-b973-401c5f02603c">
      <Terms xmlns="http://schemas.microsoft.com/office/infopath/2007/PartnerControls"/>
    </lcf76f155ced4ddcb4097134ff3c332f>
    <TaxCatchAll xmlns="5d719886-56c7-4f83-a06e-376bc9e3f14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F4B3F97DD89849AB0A774B8577A0D1" ma:contentTypeVersion="13" ma:contentTypeDescription="Create a new document." ma:contentTypeScope="" ma:versionID="e80c9bf5603ccf3f28a9425498ead5e7">
  <xsd:schema xmlns:xsd="http://www.w3.org/2001/XMLSchema" xmlns:xs="http://www.w3.org/2001/XMLSchema" xmlns:p="http://schemas.microsoft.com/office/2006/metadata/properties" xmlns:ns2="43d72128-3dc1-4d5e-b973-401c5f02603c" xmlns:ns3="5d719886-56c7-4f83-a06e-376bc9e3f145" targetNamespace="http://schemas.microsoft.com/office/2006/metadata/properties" ma:root="true" ma:fieldsID="1be3477413b5a2acc643b8fa2cb895fb" ns2:_="" ns3:_="">
    <xsd:import namespace="43d72128-3dc1-4d5e-b973-401c5f02603c"/>
    <xsd:import namespace="5d719886-56c7-4f83-a06e-376bc9e3f14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d72128-3dc1-4d5e-b973-401c5f0260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509cf6f2-7486-4b71-a320-4b19d64d3d4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d719886-56c7-4f83-a06e-376bc9e3f14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c4aea36-8658-486e-82c6-b8c313fbe9ae}" ma:internalName="TaxCatchAll" ma:showField="CatchAllData" ma:web="5d719886-56c7-4f83-a06e-376bc9e3f1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F1B15C2-B622-4464-872A-FFB13E3A35CE}">
  <ds:schemaRefs>
    <ds:schemaRef ds:uri="http://schemas.microsoft.com/sharepoint/v3/contenttype/forms"/>
  </ds:schemaRefs>
</ds:datastoreItem>
</file>

<file path=customXml/itemProps2.xml><?xml version="1.0" encoding="utf-8"?>
<ds:datastoreItem xmlns:ds="http://schemas.openxmlformats.org/officeDocument/2006/customXml" ds:itemID="{0E439292-23DE-4FBC-B000-AFED89AC64F3}">
  <ds:schemaRefs>
    <ds:schemaRef ds:uri="http://schemas.microsoft.com/office/2006/metadata/properties"/>
    <ds:schemaRef ds:uri="http://purl.org/dc/dcmitype/"/>
    <ds:schemaRef ds:uri="http://schemas.openxmlformats.org/package/2006/metadata/core-properties"/>
    <ds:schemaRef ds:uri="http://schemas.microsoft.com/office/2006/documentManagement/types"/>
    <ds:schemaRef ds:uri="http://www.w3.org/XML/1998/namespace"/>
    <ds:schemaRef ds:uri="http://purl.org/dc/terms/"/>
    <ds:schemaRef ds:uri="http://purl.org/dc/elements/1.1/"/>
    <ds:schemaRef ds:uri="http://schemas.microsoft.com/office/infopath/2007/PartnerControls"/>
    <ds:schemaRef ds:uri="938c6807-5b1d-4c05-86c1-8c7acec09565"/>
    <ds:schemaRef ds:uri="571b2c92-0043-4018-9401-14ea8a0eae4b"/>
  </ds:schemaRefs>
</ds:datastoreItem>
</file>

<file path=customXml/itemProps3.xml><?xml version="1.0" encoding="utf-8"?>
<ds:datastoreItem xmlns:ds="http://schemas.openxmlformats.org/officeDocument/2006/customXml" ds:itemID="{1C781FDF-FE4B-4DD6-8835-A2022656E1D1}"/>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{2E4EAF7A-503D-431E-9B51-6B3FE2752881}tf16411175_win32</Template>
  <TotalTime>1</TotalTime>
  <Words>877</Words>
  <Application>Microsoft Office PowerPoint</Application>
  <PresentationFormat>Widescreen</PresentationFormat>
  <Paragraphs>102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Tenorite </vt:lpstr>
      <vt:lpstr>Tenorite Bold</vt:lpstr>
      <vt:lpstr>Office Theme</vt:lpstr>
      <vt:lpstr>Self-regulation</vt:lpstr>
      <vt:lpstr>What is it?</vt:lpstr>
      <vt:lpstr>Where does REGULATION come from?</vt:lpstr>
      <vt:lpstr>How does self-regulation develop?</vt:lpstr>
      <vt:lpstr>What is dysregulation?</vt:lpstr>
      <vt:lpstr>PowerPoint Presentation</vt:lpstr>
      <vt:lpstr>Dr Stuart Shankar</vt:lpstr>
      <vt:lpstr>Zones of regulation</vt:lpstr>
      <vt:lpstr>PowerPoint Presentation</vt:lpstr>
      <vt:lpstr>5 ways to wellbeing</vt:lpstr>
      <vt:lpstr>Superpowers There’s a place for every skill</vt:lpstr>
      <vt:lpstr>Our children are doing the best they can right now.</vt:lpstr>
      <vt:lpstr>Wellbeing in the primary classroom</vt:lpstr>
      <vt:lpstr>Thank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Self-regulation</dc:title>
  <dc:creator>amy schofield</dc:creator>
  <cp:lastModifiedBy>amy schofield</cp:lastModifiedBy>
  <cp:revision>3</cp:revision>
  <dcterms:created xsi:type="dcterms:W3CDTF">2023-02-08T10:09:49Z</dcterms:created>
  <dcterms:modified xsi:type="dcterms:W3CDTF">2024-11-10T18:03:57Z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0x010100DCF4B3F97DD89849AB0A774B8577A0D1</vt:lpwstr>
  </property>
</Properties>
</file>